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0" r:id="rId4"/>
    <p:sldId id="270" r:id="rId5"/>
    <p:sldId id="265" r:id="rId6"/>
    <p:sldId id="268" r:id="rId7"/>
    <p:sldId id="269" r:id="rId8"/>
    <p:sldId id="267" r:id="rId9"/>
    <p:sldId id="271" r:id="rId10"/>
    <p:sldId id="258" r:id="rId11"/>
    <p:sldId id="259" r:id="rId12"/>
    <p:sldId id="266" r:id="rId13"/>
    <p:sldId id="262" r:id="rId14"/>
    <p:sldId id="272" r:id="rId15"/>
    <p:sldId id="264" r:id="rId16"/>
  </p:sldIdLst>
  <p:sldSz cx="18288000" cy="10287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740" y="6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04C7DB-3836-4532-88E2-261FACD32D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D32C608-3A38-40BE-B922-DD6F871630FA}">
      <dgm:prSet phldrT="[Text]" custT="1">
        <dgm:style>
          <a:lnRef idx="1">
            <a:schemeClr val="accent1"/>
          </a:lnRef>
          <a:fillRef idx="2">
            <a:schemeClr val="accent1"/>
          </a:fillRef>
          <a:effectRef idx="1">
            <a:schemeClr val="accent1"/>
          </a:effectRef>
          <a:fontRef idx="minor">
            <a:schemeClr val="dk1"/>
          </a:fontRef>
        </dgm:style>
      </dgm:prSet>
      <dgm:spPr/>
      <dgm:t>
        <a:bodyPr/>
        <a:lstStyle/>
        <a:p>
          <a:pPr algn="ctr"/>
          <a:r>
            <a:rPr lang="en-US" sz="4800" dirty="0" smtClean="0"/>
            <a:t>OUR PRODUCTS</a:t>
          </a:r>
          <a:endParaRPr lang="en-US" sz="4800" dirty="0"/>
        </a:p>
      </dgm:t>
    </dgm:pt>
    <dgm:pt modelId="{E306F0E0-0A8B-4606-8471-11517C4BFED0}" type="sibTrans" cxnId="{2796325D-34D2-414F-8D69-25B7E4181D1A}">
      <dgm:prSet/>
      <dgm:spPr/>
      <dgm:t>
        <a:bodyPr/>
        <a:lstStyle/>
        <a:p>
          <a:endParaRPr lang="en-US"/>
        </a:p>
      </dgm:t>
    </dgm:pt>
    <dgm:pt modelId="{9C1D1376-30F1-4B10-93B0-8776ACBF6377}" type="parTrans" cxnId="{2796325D-34D2-414F-8D69-25B7E4181D1A}">
      <dgm:prSet/>
      <dgm:spPr/>
      <dgm:t>
        <a:bodyPr/>
        <a:lstStyle/>
        <a:p>
          <a:endParaRPr lang="en-US"/>
        </a:p>
      </dgm:t>
    </dgm:pt>
    <dgm:pt modelId="{0389058B-4014-47AD-BED5-B0AA14E3DFE1}" type="pres">
      <dgm:prSet presAssocID="{2004C7DB-3836-4532-88E2-261FACD32D3E}" presName="linear" presStyleCnt="0">
        <dgm:presLayoutVars>
          <dgm:animLvl val="lvl"/>
          <dgm:resizeHandles val="exact"/>
        </dgm:presLayoutVars>
      </dgm:prSet>
      <dgm:spPr/>
      <dgm:t>
        <a:bodyPr/>
        <a:lstStyle/>
        <a:p>
          <a:endParaRPr lang="en-US"/>
        </a:p>
      </dgm:t>
    </dgm:pt>
    <dgm:pt modelId="{CBA71C87-EC6D-45BA-997A-89CDA5F8FBEF}" type="pres">
      <dgm:prSet presAssocID="{5D32C608-3A38-40BE-B922-DD6F871630FA}" presName="parentText" presStyleLbl="node1" presStyleIdx="0" presStyleCnt="1" custLinFactNeighborX="-699" custLinFactNeighborY="-63730">
        <dgm:presLayoutVars>
          <dgm:chMax val="0"/>
          <dgm:bulletEnabled val="1"/>
        </dgm:presLayoutVars>
      </dgm:prSet>
      <dgm:spPr/>
      <dgm:t>
        <a:bodyPr/>
        <a:lstStyle/>
        <a:p>
          <a:endParaRPr lang="en-US"/>
        </a:p>
      </dgm:t>
    </dgm:pt>
  </dgm:ptLst>
  <dgm:cxnLst>
    <dgm:cxn modelId="{2796325D-34D2-414F-8D69-25B7E4181D1A}" srcId="{2004C7DB-3836-4532-88E2-261FACD32D3E}" destId="{5D32C608-3A38-40BE-B922-DD6F871630FA}" srcOrd="0" destOrd="0" parTransId="{9C1D1376-30F1-4B10-93B0-8776ACBF6377}" sibTransId="{E306F0E0-0A8B-4606-8471-11517C4BFED0}"/>
    <dgm:cxn modelId="{A965A4B3-7208-4CCA-A37B-744EEF68DC0A}" type="presOf" srcId="{2004C7DB-3836-4532-88E2-261FACD32D3E}" destId="{0389058B-4014-47AD-BED5-B0AA14E3DFE1}" srcOrd="0" destOrd="0" presId="urn:microsoft.com/office/officeart/2005/8/layout/vList2"/>
    <dgm:cxn modelId="{6924C40F-7A80-4328-9577-4EB8A26BCD97}" type="presOf" srcId="{5D32C608-3A38-40BE-B922-DD6F871630FA}" destId="{CBA71C87-EC6D-45BA-997A-89CDA5F8FBEF}" srcOrd="0" destOrd="0" presId="urn:microsoft.com/office/officeart/2005/8/layout/vList2"/>
    <dgm:cxn modelId="{9E8EA75F-205C-4ED1-B97C-45C8DAA65EB6}" type="presParOf" srcId="{0389058B-4014-47AD-BED5-B0AA14E3DFE1}" destId="{CBA71C87-EC6D-45BA-997A-89CDA5F8FBE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71C87-EC6D-45BA-997A-89CDA5F8FBEF}">
      <dsp:nvSpPr>
        <dsp:cNvPr id="0" name=""/>
        <dsp:cNvSpPr/>
      </dsp:nvSpPr>
      <dsp:spPr>
        <a:xfrm>
          <a:off x="0" y="0"/>
          <a:ext cx="10896600" cy="837509"/>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OUR PRODUCTS</a:t>
          </a:r>
          <a:endParaRPr lang="en-US" sz="4800" kern="1200" dirty="0"/>
        </a:p>
      </dsp:txBody>
      <dsp:txXfrm>
        <a:off x="40884" y="40884"/>
        <a:ext cx="10814832" cy="7557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16-Dec-22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1">
                <a:solidFill>
                  <a:srgbClr val="253F6A"/>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16-Dec-22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4F4F4"/>
          </a:solidFill>
        </p:spPr>
        <p:txBody>
          <a:bodyPr wrap="square" lIns="0" tIns="0" rIns="0" bIns="0" rtlCol="0"/>
          <a:lstStyle/>
          <a:p>
            <a:endParaRPr/>
          </a:p>
        </p:txBody>
      </p:sp>
      <p:sp>
        <p:nvSpPr>
          <p:cNvPr id="17" name="bg object 17"/>
          <p:cNvSpPr/>
          <p:nvPr/>
        </p:nvSpPr>
        <p:spPr>
          <a:xfrm>
            <a:off x="0" y="14437"/>
            <a:ext cx="18288000" cy="10273030"/>
          </a:xfrm>
          <a:custGeom>
            <a:avLst/>
            <a:gdLst/>
            <a:ahLst/>
            <a:cxnLst/>
            <a:rect l="l" t="t" r="r" b="b"/>
            <a:pathLst>
              <a:path w="18288000" h="10273030">
                <a:moveTo>
                  <a:pt x="18287998" y="10272562"/>
                </a:moveTo>
                <a:lnTo>
                  <a:pt x="0" y="10272561"/>
                </a:lnTo>
                <a:lnTo>
                  <a:pt x="0" y="10229242"/>
                </a:lnTo>
                <a:lnTo>
                  <a:pt x="18287998" y="0"/>
                </a:lnTo>
                <a:lnTo>
                  <a:pt x="18287998" y="10272562"/>
                </a:lnTo>
                <a:close/>
              </a:path>
            </a:pathLst>
          </a:custGeom>
          <a:solidFill>
            <a:srgbClr val="535353">
              <a:alpha val="4708"/>
            </a:srgbClr>
          </a:solidFill>
        </p:spPr>
        <p:txBody>
          <a:bodyPr wrap="square" lIns="0" tIns="0" rIns="0" bIns="0" rtlCol="0"/>
          <a:lstStyle/>
          <a:p>
            <a:endParaRPr/>
          </a:p>
        </p:txBody>
      </p:sp>
      <p:sp>
        <p:nvSpPr>
          <p:cNvPr id="18" name="bg object 18"/>
          <p:cNvSpPr/>
          <p:nvPr/>
        </p:nvSpPr>
        <p:spPr>
          <a:xfrm>
            <a:off x="1076324" y="6154724"/>
            <a:ext cx="16135350" cy="47625"/>
          </a:xfrm>
          <a:custGeom>
            <a:avLst/>
            <a:gdLst/>
            <a:ahLst/>
            <a:cxnLst/>
            <a:rect l="l" t="t" r="r" b="b"/>
            <a:pathLst>
              <a:path w="16135350" h="47625">
                <a:moveTo>
                  <a:pt x="0" y="0"/>
                </a:moveTo>
                <a:lnTo>
                  <a:pt x="16135349" y="47345"/>
                </a:lnTo>
              </a:path>
            </a:pathLst>
          </a:custGeom>
          <a:ln w="95249">
            <a:solidFill>
              <a:srgbClr val="000000"/>
            </a:solidFill>
          </a:ln>
        </p:spPr>
        <p:txBody>
          <a:bodyPr wrap="square" lIns="0" tIns="0" rIns="0" bIns="0" rtlCol="0"/>
          <a:lstStyle/>
          <a:p>
            <a:endParaRPr/>
          </a:p>
        </p:txBody>
      </p:sp>
      <p:sp>
        <p:nvSpPr>
          <p:cNvPr id="19" name="bg object 19"/>
          <p:cNvSpPr/>
          <p:nvPr/>
        </p:nvSpPr>
        <p:spPr>
          <a:xfrm>
            <a:off x="925436" y="1515515"/>
            <a:ext cx="16587469" cy="8252459"/>
          </a:xfrm>
          <a:custGeom>
            <a:avLst/>
            <a:gdLst/>
            <a:ahLst/>
            <a:cxnLst/>
            <a:rect l="l" t="t" r="r" b="b"/>
            <a:pathLst>
              <a:path w="16587469" h="8252459">
                <a:moveTo>
                  <a:pt x="1973313" y="1633626"/>
                </a:moveTo>
                <a:lnTo>
                  <a:pt x="1969160" y="1582191"/>
                </a:lnTo>
                <a:lnTo>
                  <a:pt x="1956714" y="1536928"/>
                </a:lnTo>
                <a:lnTo>
                  <a:pt x="1935962" y="1497850"/>
                </a:lnTo>
                <a:lnTo>
                  <a:pt x="1906917" y="1464945"/>
                </a:lnTo>
                <a:lnTo>
                  <a:pt x="1871586" y="1438109"/>
                </a:lnTo>
                <a:lnTo>
                  <a:pt x="1830298" y="1418945"/>
                </a:lnTo>
                <a:lnTo>
                  <a:pt x="1783054" y="1407439"/>
                </a:lnTo>
                <a:lnTo>
                  <a:pt x="1729841" y="1403604"/>
                </a:lnTo>
                <a:lnTo>
                  <a:pt x="1217358" y="1403604"/>
                </a:lnTo>
                <a:lnTo>
                  <a:pt x="1217358" y="883945"/>
                </a:lnTo>
                <a:lnTo>
                  <a:pt x="1213523" y="831977"/>
                </a:lnTo>
                <a:lnTo>
                  <a:pt x="1202029" y="785126"/>
                </a:lnTo>
                <a:lnTo>
                  <a:pt x="1182878" y="743381"/>
                </a:lnTo>
                <a:lnTo>
                  <a:pt x="1156068" y="706742"/>
                </a:lnTo>
                <a:lnTo>
                  <a:pt x="1123073" y="676186"/>
                </a:lnTo>
                <a:lnTo>
                  <a:pt x="1083703" y="654354"/>
                </a:lnTo>
                <a:lnTo>
                  <a:pt x="1037945" y="641261"/>
                </a:lnTo>
                <a:lnTo>
                  <a:pt x="985812" y="636892"/>
                </a:lnTo>
                <a:lnTo>
                  <a:pt x="933665" y="641261"/>
                </a:lnTo>
                <a:lnTo>
                  <a:pt x="887907" y="654354"/>
                </a:lnTo>
                <a:lnTo>
                  <a:pt x="848537" y="676186"/>
                </a:lnTo>
                <a:lnTo>
                  <a:pt x="815543" y="706742"/>
                </a:lnTo>
                <a:lnTo>
                  <a:pt x="789482" y="743381"/>
                </a:lnTo>
                <a:lnTo>
                  <a:pt x="770851" y="785126"/>
                </a:lnTo>
                <a:lnTo>
                  <a:pt x="759688" y="831977"/>
                </a:lnTo>
                <a:lnTo>
                  <a:pt x="755954" y="883945"/>
                </a:lnTo>
                <a:lnTo>
                  <a:pt x="755954" y="1403604"/>
                </a:lnTo>
                <a:lnTo>
                  <a:pt x="243471" y="1403604"/>
                </a:lnTo>
                <a:lnTo>
                  <a:pt x="190157" y="1407439"/>
                </a:lnTo>
                <a:lnTo>
                  <a:pt x="142595" y="1418945"/>
                </a:lnTo>
                <a:lnTo>
                  <a:pt x="100774" y="1438109"/>
                </a:lnTo>
                <a:lnTo>
                  <a:pt x="64706" y="1464945"/>
                </a:lnTo>
                <a:lnTo>
                  <a:pt x="36398" y="1497850"/>
                </a:lnTo>
                <a:lnTo>
                  <a:pt x="16179" y="1536928"/>
                </a:lnTo>
                <a:lnTo>
                  <a:pt x="4051" y="1582191"/>
                </a:lnTo>
                <a:lnTo>
                  <a:pt x="0" y="1633626"/>
                </a:lnTo>
                <a:lnTo>
                  <a:pt x="4152" y="1681111"/>
                </a:lnTo>
                <a:lnTo>
                  <a:pt x="16598" y="1724774"/>
                </a:lnTo>
                <a:lnTo>
                  <a:pt x="37350" y="1764601"/>
                </a:lnTo>
                <a:lnTo>
                  <a:pt x="66408" y="1800593"/>
                </a:lnTo>
                <a:lnTo>
                  <a:pt x="103009" y="1829663"/>
                </a:lnTo>
                <a:lnTo>
                  <a:pt x="144716" y="1850440"/>
                </a:lnTo>
                <a:lnTo>
                  <a:pt x="191541" y="1862899"/>
                </a:lnTo>
                <a:lnTo>
                  <a:pt x="243471" y="1867052"/>
                </a:lnTo>
                <a:lnTo>
                  <a:pt x="755954" y="1867052"/>
                </a:lnTo>
                <a:lnTo>
                  <a:pt x="755954" y="2384996"/>
                </a:lnTo>
                <a:lnTo>
                  <a:pt x="759688" y="2437714"/>
                </a:lnTo>
                <a:lnTo>
                  <a:pt x="770851" y="2485098"/>
                </a:lnTo>
                <a:lnTo>
                  <a:pt x="789482" y="2527160"/>
                </a:lnTo>
                <a:lnTo>
                  <a:pt x="815543" y="2563901"/>
                </a:lnTo>
                <a:lnTo>
                  <a:pt x="849172" y="2593721"/>
                </a:lnTo>
                <a:lnTo>
                  <a:pt x="888758" y="2615019"/>
                </a:lnTo>
                <a:lnTo>
                  <a:pt x="934300" y="2627795"/>
                </a:lnTo>
                <a:lnTo>
                  <a:pt x="985812" y="2632062"/>
                </a:lnTo>
                <a:lnTo>
                  <a:pt x="1037310" y="2627795"/>
                </a:lnTo>
                <a:lnTo>
                  <a:pt x="1082852" y="2615019"/>
                </a:lnTo>
                <a:lnTo>
                  <a:pt x="1122438" y="2593721"/>
                </a:lnTo>
                <a:lnTo>
                  <a:pt x="1156068" y="2563901"/>
                </a:lnTo>
                <a:lnTo>
                  <a:pt x="1182878" y="2527160"/>
                </a:lnTo>
                <a:lnTo>
                  <a:pt x="1202029" y="2485098"/>
                </a:lnTo>
                <a:lnTo>
                  <a:pt x="1213523" y="2437714"/>
                </a:lnTo>
                <a:lnTo>
                  <a:pt x="1217358" y="2384996"/>
                </a:lnTo>
                <a:lnTo>
                  <a:pt x="1217358" y="1867052"/>
                </a:lnTo>
                <a:lnTo>
                  <a:pt x="1729841" y="1867052"/>
                </a:lnTo>
                <a:lnTo>
                  <a:pt x="1783054" y="1863217"/>
                </a:lnTo>
                <a:lnTo>
                  <a:pt x="1830298" y="1851710"/>
                </a:lnTo>
                <a:lnTo>
                  <a:pt x="1871586" y="1832546"/>
                </a:lnTo>
                <a:lnTo>
                  <a:pt x="1906917" y="1805711"/>
                </a:lnTo>
                <a:lnTo>
                  <a:pt x="1935962" y="1771954"/>
                </a:lnTo>
                <a:lnTo>
                  <a:pt x="1956714" y="1732013"/>
                </a:lnTo>
                <a:lnTo>
                  <a:pt x="1969160" y="1685912"/>
                </a:lnTo>
                <a:lnTo>
                  <a:pt x="1973313" y="1633626"/>
                </a:lnTo>
                <a:close/>
              </a:path>
              <a:path w="16587469" h="8252459">
                <a:moveTo>
                  <a:pt x="2315260" y="4664367"/>
                </a:moveTo>
                <a:lnTo>
                  <a:pt x="2311108" y="4618139"/>
                </a:lnTo>
                <a:lnTo>
                  <a:pt x="2299170" y="4574641"/>
                </a:lnTo>
                <a:lnTo>
                  <a:pt x="2280145" y="4534573"/>
                </a:lnTo>
                <a:lnTo>
                  <a:pt x="2254770" y="4498683"/>
                </a:lnTo>
                <a:lnTo>
                  <a:pt x="2223770" y="4467682"/>
                </a:lnTo>
                <a:lnTo>
                  <a:pt x="2187879" y="4442307"/>
                </a:lnTo>
                <a:lnTo>
                  <a:pt x="2147811" y="4423283"/>
                </a:lnTo>
                <a:lnTo>
                  <a:pt x="2104313" y="4411345"/>
                </a:lnTo>
                <a:lnTo>
                  <a:pt x="2058085" y="4407192"/>
                </a:lnTo>
                <a:lnTo>
                  <a:pt x="2011857" y="4411345"/>
                </a:lnTo>
                <a:lnTo>
                  <a:pt x="1968347" y="4423283"/>
                </a:lnTo>
                <a:lnTo>
                  <a:pt x="1928279" y="4442307"/>
                </a:lnTo>
                <a:lnTo>
                  <a:pt x="1892388" y="4467682"/>
                </a:lnTo>
                <a:lnTo>
                  <a:pt x="1861388" y="4498683"/>
                </a:lnTo>
                <a:lnTo>
                  <a:pt x="1836013" y="4534573"/>
                </a:lnTo>
                <a:lnTo>
                  <a:pt x="1816989" y="4574641"/>
                </a:lnTo>
                <a:lnTo>
                  <a:pt x="1805051" y="4618139"/>
                </a:lnTo>
                <a:lnTo>
                  <a:pt x="1800910" y="4664367"/>
                </a:lnTo>
                <a:lnTo>
                  <a:pt x="1805051" y="4710595"/>
                </a:lnTo>
                <a:lnTo>
                  <a:pt x="1816989" y="4754105"/>
                </a:lnTo>
                <a:lnTo>
                  <a:pt x="1836013" y="4794174"/>
                </a:lnTo>
                <a:lnTo>
                  <a:pt x="1861388" y="4830064"/>
                </a:lnTo>
                <a:lnTo>
                  <a:pt x="1892388" y="4861064"/>
                </a:lnTo>
                <a:lnTo>
                  <a:pt x="1928279" y="4886439"/>
                </a:lnTo>
                <a:lnTo>
                  <a:pt x="1968347" y="4905464"/>
                </a:lnTo>
                <a:lnTo>
                  <a:pt x="2011857" y="4917402"/>
                </a:lnTo>
                <a:lnTo>
                  <a:pt x="2058085" y="4921542"/>
                </a:lnTo>
                <a:lnTo>
                  <a:pt x="2104313" y="4917402"/>
                </a:lnTo>
                <a:lnTo>
                  <a:pt x="2147811" y="4905464"/>
                </a:lnTo>
                <a:lnTo>
                  <a:pt x="2187879" y="4886439"/>
                </a:lnTo>
                <a:lnTo>
                  <a:pt x="2223770" y="4861064"/>
                </a:lnTo>
                <a:lnTo>
                  <a:pt x="2254770" y="4830064"/>
                </a:lnTo>
                <a:lnTo>
                  <a:pt x="2280145" y="4794174"/>
                </a:lnTo>
                <a:lnTo>
                  <a:pt x="2299170" y="4754105"/>
                </a:lnTo>
                <a:lnTo>
                  <a:pt x="2311108" y="4710595"/>
                </a:lnTo>
                <a:lnTo>
                  <a:pt x="2315260" y="4664367"/>
                </a:lnTo>
                <a:close/>
              </a:path>
              <a:path w="16587469" h="8252459">
                <a:moveTo>
                  <a:pt x="5396230" y="4664367"/>
                </a:moveTo>
                <a:lnTo>
                  <a:pt x="5392090" y="4618139"/>
                </a:lnTo>
                <a:lnTo>
                  <a:pt x="5380152" y="4574641"/>
                </a:lnTo>
                <a:lnTo>
                  <a:pt x="5361127" y="4534573"/>
                </a:lnTo>
                <a:lnTo>
                  <a:pt x="5335752" y="4498683"/>
                </a:lnTo>
                <a:lnTo>
                  <a:pt x="5304752" y="4467682"/>
                </a:lnTo>
                <a:lnTo>
                  <a:pt x="5268861" y="4442307"/>
                </a:lnTo>
                <a:lnTo>
                  <a:pt x="5228793" y="4423283"/>
                </a:lnTo>
                <a:lnTo>
                  <a:pt x="5185283" y="4411345"/>
                </a:lnTo>
                <a:lnTo>
                  <a:pt x="5139055" y="4407192"/>
                </a:lnTo>
                <a:lnTo>
                  <a:pt x="5092827" y="4411345"/>
                </a:lnTo>
                <a:lnTo>
                  <a:pt x="5049329" y="4423283"/>
                </a:lnTo>
                <a:lnTo>
                  <a:pt x="5009261" y="4442307"/>
                </a:lnTo>
                <a:lnTo>
                  <a:pt x="4973371" y="4467682"/>
                </a:lnTo>
                <a:lnTo>
                  <a:pt x="4942370" y="4498683"/>
                </a:lnTo>
                <a:lnTo>
                  <a:pt x="4916995" y="4534573"/>
                </a:lnTo>
                <a:lnTo>
                  <a:pt x="4897971" y="4574641"/>
                </a:lnTo>
                <a:lnTo>
                  <a:pt x="4886033" y="4618139"/>
                </a:lnTo>
                <a:lnTo>
                  <a:pt x="4881880" y="4664367"/>
                </a:lnTo>
                <a:lnTo>
                  <a:pt x="4886033" y="4710595"/>
                </a:lnTo>
                <a:lnTo>
                  <a:pt x="4897971" y="4754105"/>
                </a:lnTo>
                <a:lnTo>
                  <a:pt x="4916995" y="4794174"/>
                </a:lnTo>
                <a:lnTo>
                  <a:pt x="4942370" y="4830064"/>
                </a:lnTo>
                <a:lnTo>
                  <a:pt x="4973371" y="4861064"/>
                </a:lnTo>
                <a:lnTo>
                  <a:pt x="5009261" y="4886439"/>
                </a:lnTo>
                <a:lnTo>
                  <a:pt x="5049329" y="4905464"/>
                </a:lnTo>
                <a:lnTo>
                  <a:pt x="5092827" y="4917402"/>
                </a:lnTo>
                <a:lnTo>
                  <a:pt x="5139055" y="4921542"/>
                </a:lnTo>
                <a:lnTo>
                  <a:pt x="5185283" y="4917402"/>
                </a:lnTo>
                <a:lnTo>
                  <a:pt x="5228793" y="4905464"/>
                </a:lnTo>
                <a:lnTo>
                  <a:pt x="5268861" y="4886439"/>
                </a:lnTo>
                <a:lnTo>
                  <a:pt x="5304752" y="4861064"/>
                </a:lnTo>
                <a:lnTo>
                  <a:pt x="5335752" y="4830064"/>
                </a:lnTo>
                <a:lnTo>
                  <a:pt x="5361127" y="4794174"/>
                </a:lnTo>
                <a:lnTo>
                  <a:pt x="5380152" y="4754105"/>
                </a:lnTo>
                <a:lnTo>
                  <a:pt x="5392090" y="4710595"/>
                </a:lnTo>
                <a:lnTo>
                  <a:pt x="5396230" y="4664367"/>
                </a:lnTo>
                <a:close/>
              </a:path>
              <a:path w="16587469" h="8252459">
                <a:moveTo>
                  <a:pt x="6759778" y="5574284"/>
                </a:moveTo>
                <a:lnTo>
                  <a:pt x="6756654" y="5528056"/>
                </a:lnTo>
                <a:lnTo>
                  <a:pt x="6747561" y="5483682"/>
                </a:lnTo>
                <a:lnTo>
                  <a:pt x="6732892" y="5441581"/>
                </a:lnTo>
                <a:lnTo>
                  <a:pt x="6713080" y="5402173"/>
                </a:lnTo>
                <a:lnTo>
                  <a:pt x="6688531" y="5365864"/>
                </a:lnTo>
                <a:lnTo>
                  <a:pt x="6659651" y="5333060"/>
                </a:lnTo>
                <a:lnTo>
                  <a:pt x="6626847" y="5304167"/>
                </a:lnTo>
                <a:lnTo>
                  <a:pt x="6590551" y="5279606"/>
                </a:lnTo>
                <a:lnTo>
                  <a:pt x="6551142" y="5259794"/>
                </a:lnTo>
                <a:lnTo>
                  <a:pt x="6509055" y="5245125"/>
                </a:lnTo>
                <a:lnTo>
                  <a:pt x="6464694" y="5236032"/>
                </a:lnTo>
                <a:lnTo>
                  <a:pt x="6418478" y="5232908"/>
                </a:lnTo>
                <a:lnTo>
                  <a:pt x="2986379" y="5232908"/>
                </a:lnTo>
                <a:lnTo>
                  <a:pt x="2940164" y="5236032"/>
                </a:lnTo>
                <a:lnTo>
                  <a:pt x="2895803" y="5245125"/>
                </a:lnTo>
                <a:lnTo>
                  <a:pt x="2853715" y="5259794"/>
                </a:lnTo>
                <a:lnTo>
                  <a:pt x="2814307" y="5279606"/>
                </a:lnTo>
                <a:lnTo>
                  <a:pt x="2778010" y="5304167"/>
                </a:lnTo>
                <a:lnTo>
                  <a:pt x="2745206" y="5333060"/>
                </a:lnTo>
                <a:lnTo>
                  <a:pt x="2716326" y="5365864"/>
                </a:lnTo>
                <a:lnTo>
                  <a:pt x="2691777" y="5402173"/>
                </a:lnTo>
                <a:lnTo>
                  <a:pt x="2671965" y="5441581"/>
                </a:lnTo>
                <a:lnTo>
                  <a:pt x="2657297" y="5483682"/>
                </a:lnTo>
                <a:lnTo>
                  <a:pt x="2648204" y="5528056"/>
                </a:lnTo>
                <a:lnTo>
                  <a:pt x="2645079" y="5574284"/>
                </a:lnTo>
                <a:lnTo>
                  <a:pt x="2645079" y="7796644"/>
                </a:lnTo>
                <a:lnTo>
                  <a:pt x="2648204" y="7842885"/>
                </a:lnTo>
                <a:lnTo>
                  <a:pt x="2657297" y="7887246"/>
                </a:lnTo>
                <a:lnTo>
                  <a:pt x="2671965" y="7929346"/>
                </a:lnTo>
                <a:lnTo>
                  <a:pt x="2691777" y="7968755"/>
                </a:lnTo>
                <a:lnTo>
                  <a:pt x="2716326" y="8005077"/>
                </a:lnTo>
                <a:lnTo>
                  <a:pt x="2745206" y="8037881"/>
                </a:lnTo>
                <a:lnTo>
                  <a:pt x="2778010" y="8066773"/>
                </a:lnTo>
                <a:lnTo>
                  <a:pt x="2814307" y="8091322"/>
                </a:lnTo>
                <a:lnTo>
                  <a:pt x="2853715" y="8111147"/>
                </a:lnTo>
                <a:lnTo>
                  <a:pt x="2895803" y="8125803"/>
                </a:lnTo>
                <a:lnTo>
                  <a:pt x="2940164" y="8134909"/>
                </a:lnTo>
                <a:lnTo>
                  <a:pt x="2986379" y="8138033"/>
                </a:lnTo>
                <a:lnTo>
                  <a:pt x="6418478" y="8138033"/>
                </a:lnTo>
                <a:lnTo>
                  <a:pt x="6464694" y="8134909"/>
                </a:lnTo>
                <a:lnTo>
                  <a:pt x="6509055" y="8125803"/>
                </a:lnTo>
                <a:lnTo>
                  <a:pt x="6551142" y="8111147"/>
                </a:lnTo>
                <a:lnTo>
                  <a:pt x="6590551" y="8091322"/>
                </a:lnTo>
                <a:lnTo>
                  <a:pt x="6626847" y="8066773"/>
                </a:lnTo>
                <a:lnTo>
                  <a:pt x="6659651" y="8037881"/>
                </a:lnTo>
                <a:lnTo>
                  <a:pt x="6688531" y="8005077"/>
                </a:lnTo>
                <a:lnTo>
                  <a:pt x="6713080" y="7968755"/>
                </a:lnTo>
                <a:lnTo>
                  <a:pt x="6732892" y="7929346"/>
                </a:lnTo>
                <a:lnTo>
                  <a:pt x="6747561" y="7887246"/>
                </a:lnTo>
                <a:lnTo>
                  <a:pt x="6756654" y="7842885"/>
                </a:lnTo>
                <a:lnTo>
                  <a:pt x="6759778" y="7796644"/>
                </a:lnTo>
                <a:lnTo>
                  <a:pt x="6759778" y="5574284"/>
                </a:lnTo>
                <a:close/>
              </a:path>
              <a:path w="16587469" h="8252459">
                <a:moveTo>
                  <a:pt x="7195769" y="1528521"/>
                </a:moveTo>
                <a:lnTo>
                  <a:pt x="7192645" y="1482280"/>
                </a:lnTo>
                <a:lnTo>
                  <a:pt x="7183552" y="1437919"/>
                </a:lnTo>
                <a:lnTo>
                  <a:pt x="7168883" y="1395818"/>
                </a:lnTo>
                <a:lnTo>
                  <a:pt x="7149071" y="1356410"/>
                </a:lnTo>
                <a:lnTo>
                  <a:pt x="7124522" y="1320088"/>
                </a:lnTo>
                <a:lnTo>
                  <a:pt x="7095642" y="1287284"/>
                </a:lnTo>
                <a:lnTo>
                  <a:pt x="7062851" y="1258404"/>
                </a:lnTo>
                <a:lnTo>
                  <a:pt x="7026542" y="1233843"/>
                </a:lnTo>
                <a:lnTo>
                  <a:pt x="6987133" y="1214031"/>
                </a:lnTo>
                <a:lnTo>
                  <a:pt x="6945046" y="1199362"/>
                </a:lnTo>
                <a:lnTo>
                  <a:pt x="6900685" y="1190256"/>
                </a:lnTo>
                <a:lnTo>
                  <a:pt x="6854469" y="1187132"/>
                </a:lnTo>
                <a:lnTo>
                  <a:pt x="3422370" y="1187132"/>
                </a:lnTo>
                <a:lnTo>
                  <a:pt x="3376155" y="1190256"/>
                </a:lnTo>
                <a:lnTo>
                  <a:pt x="3331794" y="1199362"/>
                </a:lnTo>
                <a:lnTo>
                  <a:pt x="3289706" y="1214031"/>
                </a:lnTo>
                <a:lnTo>
                  <a:pt x="3250311" y="1233843"/>
                </a:lnTo>
                <a:lnTo>
                  <a:pt x="3214001" y="1258404"/>
                </a:lnTo>
                <a:lnTo>
                  <a:pt x="3181197" y="1287284"/>
                </a:lnTo>
                <a:lnTo>
                  <a:pt x="3152317" y="1320088"/>
                </a:lnTo>
                <a:lnTo>
                  <a:pt x="3127768" y="1356410"/>
                </a:lnTo>
                <a:lnTo>
                  <a:pt x="3107956" y="1395818"/>
                </a:lnTo>
                <a:lnTo>
                  <a:pt x="3093288" y="1437919"/>
                </a:lnTo>
                <a:lnTo>
                  <a:pt x="3084195" y="1482280"/>
                </a:lnTo>
                <a:lnTo>
                  <a:pt x="3081070" y="1528521"/>
                </a:lnTo>
                <a:lnTo>
                  <a:pt x="3081070" y="3750881"/>
                </a:lnTo>
                <a:lnTo>
                  <a:pt x="3084195" y="3797109"/>
                </a:lnTo>
                <a:lnTo>
                  <a:pt x="3093288" y="3841483"/>
                </a:lnTo>
                <a:lnTo>
                  <a:pt x="3107956" y="3883583"/>
                </a:lnTo>
                <a:lnTo>
                  <a:pt x="3127768" y="3922992"/>
                </a:lnTo>
                <a:lnTo>
                  <a:pt x="3152317" y="3959301"/>
                </a:lnTo>
                <a:lnTo>
                  <a:pt x="3181197" y="3992118"/>
                </a:lnTo>
                <a:lnTo>
                  <a:pt x="3214001" y="4020997"/>
                </a:lnTo>
                <a:lnTo>
                  <a:pt x="3250311" y="4045559"/>
                </a:lnTo>
                <a:lnTo>
                  <a:pt x="3289706" y="4065371"/>
                </a:lnTo>
                <a:lnTo>
                  <a:pt x="3331794" y="4080040"/>
                </a:lnTo>
                <a:lnTo>
                  <a:pt x="3376155" y="4089133"/>
                </a:lnTo>
                <a:lnTo>
                  <a:pt x="3422370" y="4092257"/>
                </a:lnTo>
                <a:lnTo>
                  <a:pt x="6854469" y="4092257"/>
                </a:lnTo>
                <a:lnTo>
                  <a:pt x="6900685" y="4089133"/>
                </a:lnTo>
                <a:lnTo>
                  <a:pt x="6945046" y="4080040"/>
                </a:lnTo>
                <a:lnTo>
                  <a:pt x="6987133" y="4065371"/>
                </a:lnTo>
                <a:lnTo>
                  <a:pt x="7026542" y="4045559"/>
                </a:lnTo>
                <a:lnTo>
                  <a:pt x="7062851" y="4020997"/>
                </a:lnTo>
                <a:lnTo>
                  <a:pt x="7095642" y="3992118"/>
                </a:lnTo>
                <a:lnTo>
                  <a:pt x="7124522" y="3959301"/>
                </a:lnTo>
                <a:lnTo>
                  <a:pt x="7149071" y="3922992"/>
                </a:lnTo>
                <a:lnTo>
                  <a:pt x="7168883" y="3883583"/>
                </a:lnTo>
                <a:lnTo>
                  <a:pt x="7183552" y="3841483"/>
                </a:lnTo>
                <a:lnTo>
                  <a:pt x="7192645" y="3797109"/>
                </a:lnTo>
                <a:lnTo>
                  <a:pt x="7195769" y="3750881"/>
                </a:lnTo>
                <a:lnTo>
                  <a:pt x="7195769" y="1528521"/>
                </a:lnTo>
                <a:close/>
              </a:path>
              <a:path w="16587469" h="8252459">
                <a:moveTo>
                  <a:pt x="8477212" y="4664367"/>
                </a:moveTo>
                <a:lnTo>
                  <a:pt x="8473072" y="4618139"/>
                </a:lnTo>
                <a:lnTo>
                  <a:pt x="8461121" y="4574641"/>
                </a:lnTo>
                <a:lnTo>
                  <a:pt x="8442109" y="4534573"/>
                </a:lnTo>
                <a:lnTo>
                  <a:pt x="8416734" y="4498683"/>
                </a:lnTo>
                <a:lnTo>
                  <a:pt x="8385734" y="4467682"/>
                </a:lnTo>
                <a:lnTo>
                  <a:pt x="8349843" y="4442307"/>
                </a:lnTo>
                <a:lnTo>
                  <a:pt x="8309775" y="4423283"/>
                </a:lnTo>
                <a:lnTo>
                  <a:pt x="8266265" y="4411345"/>
                </a:lnTo>
                <a:lnTo>
                  <a:pt x="8220037" y="4407192"/>
                </a:lnTo>
                <a:lnTo>
                  <a:pt x="8173809" y="4411345"/>
                </a:lnTo>
                <a:lnTo>
                  <a:pt x="8130299" y="4423283"/>
                </a:lnTo>
                <a:lnTo>
                  <a:pt x="8090243" y="4442307"/>
                </a:lnTo>
                <a:lnTo>
                  <a:pt x="8054353" y="4467682"/>
                </a:lnTo>
                <a:lnTo>
                  <a:pt x="8023352" y="4498683"/>
                </a:lnTo>
                <a:lnTo>
                  <a:pt x="7997977" y="4534573"/>
                </a:lnTo>
                <a:lnTo>
                  <a:pt x="7978953" y="4574641"/>
                </a:lnTo>
                <a:lnTo>
                  <a:pt x="7967015" y="4618139"/>
                </a:lnTo>
                <a:lnTo>
                  <a:pt x="7962862" y="4664367"/>
                </a:lnTo>
                <a:lnTo>
                  <a:pt x="7967015" y="4710595"/>
                </a:lnTo>
                <a:lnTo>
                  <a:pt x="7978953" y="4754105"/>
                </a:lnTo>
                <a:lnTo>
                  <a:pt x="7997977" y="4794174"/>
                </a:lnTo>
                <a:lnTo>
                  <a:pt x="8023352" y="4830064"/>
                </a:lnTo>
                <a:lnTo>
                  <a:pt x="8054353" y="4861064"/>
                </a:lnTo>
                <a:lnTo>
                  <a:pt x="8090243" y="4886439"/>
                </a:lnTo>
                <a:lnTo>
                  <a:pt x="8130299" y="4905464"/>
                </a:lnTo>
                <a:lnTo>
                  <a:pt x="8173809" y="4917402"/>
                </a:lnTo>
                <a:lnTo>
                  <a:pt x="8220037" y="4921542"/>
                </a:lnTo>
                <a:lnTo>
                  <a:pt x="8266265" y="4917402"/>
                </a:lnTo>
                <a:lnTo>
                  <a:pt x="8309775" y="4905464"/>
                </a:lnTo>
                <a:lnTo>
                  <a:pt x="8349843" y="4886439"/>
                </a:lnTo>
                <a:lnTo>
                  <a:pt x="8385734" y="4861064"/>
                </a:lnTo>
                <a:lnTo>
                  <a:pt x="8416734" y="4830064"/>
                </a:lnTo>
                <a:lnTo>
                  <a:pt x="8442109" y="4794174"/>
                </a:lnTo>
                <a:lnTo>
                  <a:pt x="8461121" y="4754105"/>
                </a:lnTo>
                <a:lnTo>
                  <a:pt x="8473072" y="4710595"/>
                </a:lnTo>
                <a:lnTo>
                  <a:pt x="8477212" y="4664367"/>
                </a:lnTo>
                <a:close/>
              </a:path>
              <a:path w="16587469" h="8252459">
                <a:moveTo>
                  <a:pt x="11558194" y="4664367"/>
                </a:moveTo>
                <a:lnTo>
                  <a:pt x="11554054" y="4618139"/>
                </a:lnTo>
                <a:lnTo>
                  <a:pt x="11542103" y="4574641"/>
                </a:lnTo>
                <a:lnTo>
                  <a:pt x="11523078" y="4534573"/>
                </a:lnTo>
                <a:lnTo>
                  <a:pt x="11497716" y="4498683"/>
                </a:lnTo>
                <a:lnTo>
                  <a:pt x="11466716" y="4467682"/>
                </a:lnTo>
                <a:lnTo>
                  <a:pt x="11430826" y="4442307"/>
                </a:lnTo>
                <a:lnTo>
                  <a:pt x="11390757" y="4423283"/>
                </a:lnTo>
                <a:lnTo>
                  <a:pt x="11347247" y="4411345"/>
                </a:lnTo>
                <a:lnTo>
                  <a:pt x="11301019" y="4407192"/>
                </a:lnTo>
                <a:lnTo>
                  <a:pt x="11254791" y="4411345"/>
                </a:lnTo>
                <a:lnTo>
                  <a:pt x="11211281" y="4423283"/>
                </a:lnTo>
                <a:lnTo>
                  <a:pt x="11171225" y="4442307"/>
                </a:lnTo>
                <a:lnTo>
                  <a:pt x="11135322" y="4467682"/>
                </a:lnTo>
                <a:lnTo>
                  <a:pt x="11104334" y="4498683"/>
                </a:lnTo>
                <a:lnTo>
                  <a:pt x="11078959" y="4534573"/>
                </a:lnTo>
                <a:lnTo>
                  <a:pt x="11059935" y="4574641"/>
                </a:lnTo>
                <a:lnTo>
                  <a:pt x="11047984" y="4618139"/>
                </a:lnTo>
                <a:lnTo>
                  <a:pt x="11043844" y="4664367"/>
                </a:lnTo>
                <a:lnTo>
                  <a:pt x="11047984" y="4710595"/>
                </a:lnTo>
                <a:lnTo>
                  <a:pt x="11059935" y="4754105"/>
                </a:lnTo>
                <a:lnTo>
                  <a:pt x="11078959" y="4794174"/>
                </a:lnTo>
                <a:lnTo>
                  <a:pt x="11104334" y="4830064"/>
                </a:lnTo>
                <a:lnTo>
                  <a:pt x="11135322" y="4861064"/>
                </a:lnTo>
                <a:lnTo>
                  <a:pt x="11171225" y="4886439"/>
                </a:lnTo>
                <a:lnTo>
                  <a:pt x="11211281" y="4905464"/>
                </a:lnTo>
                <a:lnTo>
                  <a:pt x="11254791" y="4917402"/>
                </a:lnTo>
                <a:lnTo>
                  <a:pt x="11301019" y="4921542"/>
                </a:lnTo>
                <a:lnTo>
                  <a:pt x="11347247" y="4917402"/>
                </a:lnTo>
                <a:lnTo>
                  <a:pt x="11390757" y="4905464"/>
                </a:lnTo>
                <a:lnTo>
                  <a:pt x="11430826" y="4886439"/>
                </a:lnTo>
                <a:lnTo>
                  <a:pt x="11466716" y="4861064"/>
                </a:lnTo>
                <a:lnTo>
                  <a:pt x="11497716" y="4830064"/>
                </a:lnTo>
                <a:lnTo>
                  <a:pt x="11523078" y="4794174"/>
                </a:lnTo>
                <a:lnTo>
                  <a:pt x="11542103" y="4754105"/>
                </a:lnTo>
                <a:lnTo>
                  <a:pt x="11554054" y="4710595"/>
                </a:lnTo>
                <a:lnTo>
                  <a:pt x="11558194" y="4664367"/>
                </a:lnTo>
                <a:close/>
              </a:path>
              <a:path w="16587469" h="8252459">
                <a:moveTo>
                  <a:pt x="13357733" y="1528521"/>
                </a:moveTo>
                <a:lnTo>
                  <a:pt x="13354609" y="1482280"/>
                </a:lnTo>
                <a:lnTo>
                  <a:pt x="13345516" y="1437919"/>
                </a:lnTo>
                <a:lnTo>
                  <a:pt x="13330847" y="1395818"/>
                </a:lnTo>
                <a:lnTo>
                  <a:pt x="13311035" y="1356410"/>
                </a:lnTo>
                <a:lnTo>
                  <a:pt x="13286486" y="1320088"/>
                </a:lnTo>
                <a:lnTo>
                  <a:pt x="13257606" y="1287284"/>
                </a:lnTo>
                <a:lnTo>
                  <a:pt x="13224802" y="1258404"/>
                </a:lnTo>
                <a:lnTo>
                  <a:pt x="13188506" y="1233843"/>
                </a:lnTo>
                <a:lnTo>
                  <a:pt x="13149098" y="1214031"/>
                </a:lnTo>
                <a:lnTo>
                  <a:pt x="13107010" y="1199362"/>
                </a:lnTo>
                <a:lnTo>
                  <a:pt x="13062649" y="1190256"/>
                </a:lnTo>
                <a:lnTo>
                  <a:pt x="13016433" y="1187132"/>
                </a:lnTo>
                <a:lnTo>
                  <a:pt x="9584334" y="1187132"/>
                </a:lnTo>
                <a:lnTo>
                  <a:pt x="9538119" y="1190256"/>
                </a:lnTo>
                <a:lnTo>
                  <a:pt x="9493758" y="1199362"/>
                </a:lnTo>
                <a:lnTo>
                  <a:pt x="9451670" y="1214031"/>
                </a:lnTo>
                <a:lnTo>
                  <a:pt x="9412262" y="1233843"/>
                </a:lnTo>
                <a:lnTo>
                  <a:pt x="9375965" y="1258404"/>
                </a:lnTo>
                <a:lnTo>
                  <a:pt x="9343161" y="1287284"/>
                </a:lnTo>
                <a:lnTo>
                  <a:pt x="9314282" y="1320088"/>
                </a:lnTo>
                <a:lnTo>
                  <a:pt x="9289732" y="1356410"/>
                </a:lnTo>
                <a:lnTo>
                  <a:pt x="9269920" y="1395818"/>
                </a:lnTo>
                <a:lnTo>
                  <a:pt x="9255252" y="1437919"/>
                </a:lnTo>
                <a:lnTo>
                  <a:pt x="9246159" y="1482280"/>
                </a:lnTo>
                <a:lnTo>
                  <a:pt x="9243035" y="1528521"/>
                </a:lnTo>
                <a:lnTo>
                  <a:pt x="9243035" y="3750881"/>
                </a:lnTo>
                <a:lnTo>
                  <a:pt x="9246159" y="3797109"/>
                </a:lnTo>
                <a:lnTo>
                  <a:pt x="9255252" y="3841483"/>
                </a:lnTo>
                <a:lnTo>
                  <a:pt x="9269920" y="3883583"/>
                </a:lnTo>
                <a:lnTo>
                  <a:pt x="9289732" y="3922992"/>
                </a:lnTo>
                <a:lnTo>
                  <a:pt x="9314282" y="3959301"/>
                </a:lnTo>
                <a:lnTo>
                  <a:pt x="9343161" y="3992118"/>
                </a:lnTo>
                <a:lnTo>
                  <a:pt x="9375965" y="4020997"/>
                </a:lnTo>
                <a:lnTo>
                  <a:pt x="9412262" y="4045559"/>
                </a:lnTo>
                <a:lnTo>
                  <a:pt x="9451670" y="4065371"/>
                </a:lnTo>
                <a:lnTo>
                  <a:pt x="9493758" y="4080040"/>
                </a:lnTo>
                <a:lnTo>
                  <a:pt x="9538119" y="4089133"/>
                </a:lnTo>
                <a:lnTo>
                  <a:pt x="9584334" y="4092257"/>
                </a:lnTo>
                <a:lnTo>
                  <a:pt x="13016433" y="4092257"/>
                </a:lnTo>
                <a:lnTo>
                  <a:pt x="13062649" y="4089133"/>
                </a:lnTo>
                <a:lnTo>
                  <a:pt x="13107010" y="4080040"/>
                </a:lnTo>
                <a:lnTo>
                  <a:pt x="13149098" y="4065371"/>
                </a:lnTo>
                <a:lnTo>
                  <a:pt x="13188506" y="4045559"/>
                </a:lnTo>
                <a:lnTo>
                  <a:pt x="13224802" y="4020997"/>
                </a:lnTo>
                <a:lnTo>
                  <a:pt x="13257606" y="3992118"/>
                </a:lnTo>
                <a:lnTo>
                  <a:pt x="13286486" y="3959301"/>
                </a:lnTo>
                <a:lnTo>
                  <a:pt x="13311035" y="3922992"/>
                </a:lnTo>
                <a:lnTo>
                  <a:pt x="13330847" y="3883583"/>
                </a:lnTo>
                <a:lnTo>
                  <a:pt x="13345516" y="3841483"/>
                </a:lnTo>
                <a:lnTo>
                  <a:pt x="13354609" y="3797109"/>
                </a:lnTo>
                <a:lnTo>
                  <a:pt x="13357733" y="3750881"/>
                </a:lnTo>
                <a:lnTo>
                  <a:pt x="13357733" y="1528521"/>
                </a:lnTo>
                <a:close/>
              </a:path>
              <a:path w="16587469" h="8252459">
                <a:moveTo>
                  <a:pt x="14639176" y="4664367"/>
                </a:moveTo>
                <a:lnTo>
                  <a:pt x="14635036" y="4618139"/>
                </a:lnTo>
                <a:lnTo>
                  <a:pt x="14623085" y="4574641"/>
                </a:lnTo>
                <a:lnTo>
                  <a:pt x="14604060" y="4534573"/>
                </a:lnTo>
                <a:lnTo>
                  <a:pt x="14578686" y="4498683"/>
                </a:lnTo>
                <a:lnTo>
                  <a:pt x="14547698" y="4467682"/>
                </a:lnTo>
                <a:lnTo>
                  <a:pt x="14511808" y="4442307"/>
                </a:lnTo>
                <a:lnTo>
                  <a:pt x="14471739" y="4423283"/>
                </a:lnTo>
                <a:lnTo>
                  <a:pt x="14428229" y="4411345"/>
                </a:lnTo>
                <a:lnTo>
                  <a:pt x="14382001" y="4407192"/>
                </a:lnTo>
                <a:lnTo>
                  <a:pt x="14335773" y="4411345"/>
                </a:lnTo>
                <a:lnTo>
                  <a:pt x="14292263" y="4423283"/>
                </a:lnTo>
                <a:lnTo>
                  <a:pt x="14252194" y="4442307"/>
                </a:lnTo>
                <a:lnTo>
                  <a:pt x="14216304" y="4467682"/>
                </a:lnTo>
                <a:lnTo>
                  <a:pt x="14185316" y="4498683"/>
                </a:lnTo>
                <a:lnTo>
                  <a:pt x="14159941" y="4534573"/>
                </a:lnTo>
                <a:lnTo>
                  <a:pt x="14140917" y="4574641"/>
                </a:lnTo>
                <a:lnTo>
                  <a:pt x="14128966" y="4618139"/>
                </a:lnTo>
                <a:lnTo>
                  <a:pt x="14124826" y="4664367"/>
                </a:lnTo>
                <a:lnTo>
                  <a:pt x="14128966" y="4710595"/>
                </a:lnTo>
                <a:lnTo>
                  <a:pt x="14140917" y="4754105"/>
                </a:lnTo>
                <a:lnTo>
                  <a:pt x="14159941" y="4794174"/>
                </a:lnTo>
                <a:lnTo>
                  <a:pt x="14185316" y="4830064"/>
                </a:lnTo>
                <a:lnTo>
                  <a:pt x="14216304" y="4861064"/>
                </a:lnTo>
                <a:lnTo>
                  <a:pt x="14252194" y="4886439"/>
                </a:lnTo>
                <a:lnTo>
                  <a:pt x="14292263" y="4905464"/>
                </a:lnTo>
                <a:lnTo>
                  <a:pt x="14335773" y="4917402"/>
                </a:lnTo>
                <a:lnTo>
                  <a:pt x="14382001" y="4921542"/>
                </a:lnTo>
                <a:lnTo>
                  <a:pt x="14428229" y="4917402"/>
                </a:lnTo>
                <a:lnTo>
                  <a:pt x="14471739" y="4905464"/>
                </a:lnTo>
                <a:lnTo>
                  <a:pt x="14511808" y="4886439"/>
                </a:lnTo>
                <a:lnTo>
                  <a:pt x="14547698" y="4861064"/>
                </a:lnTo>
                <a:lnTo>
                  <a:pt x="14578686" y="4830064"/>
                </a:lnTo>
                <a:lnTo>
                  <a:pt x="14604060" y="4794174"/>
                </a:lnTo>
                <a:lnTo>
                  <a:pt x="14623085" y="4754105"/>
                </a:lnTo>
                <a:lnTo>
                  <a:pt x="14635036" y="4710595"/>
                </a:lnTo>
                <a:lnTo>
                  <a:pt x="14639176" y="4664367"/>
                </a:lnTo>
                <a:close/>
              </a:path>
              <a:path w="16587469" h="8252459">
                <a:moveTo>
                  <a:pt x="15574429" y="5688584"/>
                </a:moveTo>
                <a:lnTo>
                  <a:pt x="15571305" y="5642356"/>
                </a:lnTo>
                <a:lnTo>
                  <a:pt x="15562212" y="5597982"/>
                </a:lnTo>
                <a:lnTo>
                  <a:pt x="15547543" y="5555881"/>
                </a:lnTo>
                <a:lnTo>
                  <a:pt x="15527731" y="5516473"/>
                </a:lnTo>
                <a:lnTo>
                  <a:pt x="15503182" y="5480164"/>
                </a:lnTo>
                <a:lnTo>
                  <a:pt x="15474303" y="5447360"/>
                </a:lnTo>
                <a:lnTo>
                  <a:pt x="15441498" y="5418467"/>
                </a:lnTo>
                <a:lnTo>
                  <a:pt x="15405202" y="5393906"/>
                </a:lnTo>
                <a:lnTo>
                  <a:pt x="15365794" y="5374094"/>
                </a:lnTo>
                <a:lnTo>
                  <a:pt x="15323706" y="5359425"/>
                </a:lnTo>
                <a:lnTo>
                  <a:pt x="15279345" y="5350332"/>
                </a:lnTo>
                <a:lnTo>
                  <a:pt x="15233130" y="5347208"/>
                </a:lnTo>
                <a:lnTo>
                  <a:pt x="11801031" y="5347208"/>
                </a:lnTo>
                <a:lnTo>
                  <a:pt x="11754815" y="5350332"/>
                </a:lnTo>
                <a:lnTo>
                  <a:pt x="11710454" y="5359425"/>
                </a:lnTo>
                <a:lnTo>
                  <a:pt x="11668366" y="5374094"/>
                </a:lnTo>
                <a:lnTo>
                  <a:pt x="11628958" y="5393906"/>
                </a:lnTo>
                <a:lnTo>
                  <a:pt x="11592662" y="5418467"/>
                </a:lnTo>
                <a:lnTo>
                  <a:pt x="11559858" y="5447360"/>
                </a:lnTo>
                <a:lnTo>
                  <a:pt x="11530978" y="5480164"/>
                </a:lnTo>
                <a:lnTo>
                  <a:pt x="11506429" y="5516473"/>
                </a:lnTo>
                <a:lnTo>
                  <a:pt x="11486617" y="5555881"/>
                </a:lnTo>
                <a:lnTo>
                  <a:pt x="11471948" y="5597982"/>
                </a:lnTo>
                <a:lnTo>
                  <a:pt x="11462855" y="5642356"/>
                </a:lnTo>
                <a:lnTo>
                  <a:pt x="11459731" y="5688584"/>
                </a:lnTo>
                <a:lnTo>
                  <a:pt x="11459731" y="7910944"/>
                </a:lnTo>
                <a:lnTo>
                  <a:pt x="11462855" y="7957185"/>
                </a:lnTo>
                <a:lnTo>
                  <a:pt x="11471948" y="8001546"/>
                </a:lnTo>
                <a:lnTo>
                  <a:pt x="11486617" y="8043646"/>
                </a:lnTo>
                <a:lnTo>
                  <a:pt x="11506429" y="8083055"/>
                </a:lnTo>
                <a:lnTo>
                  <a:pt x="11530978" y="8119377"/>
                </a:lnTo>
                <a:lnTo>
                  <a:pt x="11559858" y="8152181"/>
                </a:lnTo>
                <a:lnTo>
                  <a:pt x="11592662" y="8181073"/>
                </a:lnTo>
                <a:lnTo>
                  <a:pt x="11628958" y="8205622"/>
                </a:lnTo>
                <a:lnTo>
                  <a:pt x="11668366" y="8225447"/>
                </a:lnTo>
                <a:lnTo>
                  <a:pt x="11710454" y="8240103"/>
                </a:lnTo>
                <a:lnTo>
                  <a:pt x="11754815" y="8249209"/>
                </a:lnTo>
                <a:lnTo>
                  <a:pt x="11801031" y="8252333"/>
                </a:lnTo>
                <a:lnTo>
                  <a:pt x="15233130" y="8252333"/>
                </a:lnTo>
                <a:lnTo>
                  <a:pt x="15279345" y="8249209"/>
                </a:lnTo>
                <a:lnTo>
                  <a:pt x="15323706" y="8240103"/>
                </a:lnTo>
                <a:lnTo>
                  <a:pt x="15365794" y="8225447"/>
                </a:lnTo>
                <a:lnTo>
                  <a:pt x="15405202" y="8205622"/>
                </a:lnTo>
                <a:lnTo>
                  <a:pt x="15441498" y="8181073"/>
                </a:lnTo>
                <a:lnTo>
                  <a:pt x="15474303" y="8152181"/>
                </a:lnTo>
                <a:lnTo>
                  <a:pt x="15503182" y="8119377"/>
                </a:lnTo>
                <a:lnTo>
                  <a:pt x="15527731" y="8083055"/>
                </a:lnTo>
                <a:lnTo>
                  <a:pt x="15547543" y="8043646"/>
                </a:lnTo>
                <a:lnTo>
                  <a:pt x="15562212" y="8001546"/>
                </a:lnTo>
                <a:lnTo>
                  <a:pt x="15571305" y="7957185"/>
                </a:lnTo>
                <a:lnTo>
                  <a:pt x="15574429" y="7910944"/>
                </a:lnTo>
                <a:lnTo>
                  <a:pt x="15574429" y="5688584"/>
                </a:lnTo>
                <a:close/>
              </a:path>
              <a:path w="16587469" h="8252459">
                <a:moveTo>
                  <a:pt x="16218637" y="798347"/>
                </a:moveTo>
                <a:lnTo>
                  <a:pt x="16215309" y="757148"/>
                </a:lnTo>
                <a:lnTo>
                  <a:pt x="16188690" y="689597"/>
                </a:lnTo>
                <a:lnTo>
                  <a:pt x="16137065" y="641743"/>
                </a:lnTo>
                <a:lnTo>
                  <a:pt x="16066059" y="617181"/>
                </a:lnTo>
                <a:lnTo>
                  <a:pt x="16023400" y="614108"/>
                </a:lnTo>
                <a:lnTo>
                  <a:pt x="15612415" y="614108"/>
                </a:lnTo>
                <a:lnTo>
                  <a:pt x="15612415" y="197878"/>
                </a:lnTo>
                <a:lnTo>
                  <a:pt x="15609342" y="156260"/>
                </a:lnTo>
                <a:lnTo>
                  <a:pt x="15600121" y="118732"/>
                </a:lnTo>
                <a:lnTo>
                  <a:pt x="15563266" y="55956"/>
                </a:lnTo>
                <a:lnTo>
                  <a:pt x="15505227" y="13995"/>
                </a:lnTo>
                <a:lnTo>
                  <a:pt x="15468537" y="3505"/>
                </a:lnTo>
                <a:lnTo>
                  <a:pt x="15426728" y="0"/>
                </a:lnTo>
                <a:lnTo>
                  <a:pt x="15384907" y="3505"/>
                </a:lnTo>
                <a:lnTo>
                  <a:pt x="15348217" y="13995"/>
                </a:lnTo>
                <a:lnTo>
                  <a:pt x="15290191" y="55956"/>
                </a:lnTo>
                <a:lnTo>
                  <a:pt x="15254351" y="118732"/>
                </a:lnTo>
                <a:lnTo>
                  <a:pt x="15245385" y="156260"/>
                </a:lnTo>
                <a:lnTo>
                  <a:pt x="15242401" y="197878"/>
                </a:lnTo>
                <a:lnTo>
                  <a:pt x="15242401" y="614108"/>
                </a:lnTo>
                <a:lnTo>
                  <a:pt x="14831416" y="614108"/>
                </a:lnTo>
                <a:lnTo>
                  <a:pt x="14788668" y="617181"/>
                </a:lnTo>
                <a:lnTo>
                  <a:pt x="14750530" y="626389"/>
                </a:lnTo>
                <a:lnTo>
                  <a:pt x="14688058" y="663244"/>
                </a:lnTo>
                <a:lnTo>
                  <a:pt x="14649145" y="720902"/>
                </a:lnTo>
                <a:lnTo>
                  <a:pt x="14636179" y="798347"/>
                </a:lnTo>
                <a:lnTo>
                  <a:pt x="14639506" y="836383"/>
                </a:lnTo>
                <a:lnTo>
                  <a:pt x="14666125" y="903249"/>
                </a:lnTo>
                <a:lnTo>
                  <a:pt x="14718779" y="955370"/>
                </a:lnTo>
                <a:lnTo>
                  <a:pt x="14789773" y="981976"/>
                </a:lnTo>
                <a:lnTo>
                  <a:pt x="14831416" y="985304"/>
                </a:lnTo>
                <a:lnTo>
                  <a:pt x="15242401" y="985304"/>
                </a:lnTo>
                <a:lnTo>
                  <a:pt x="15242401" y="1400162"/>
                </a:lnTo>
                <a:lnTo>
                  <a:pt x="15245385" y="1442389"/>
                </a:lnTo>
                <a:lnTo>
                  <a:pt x="15254351" y="1480337"/>
                </a:lnTo>
                <a:lnTo>
                  <a:pt x="15290191" y="1543456"/>
                </a:lnTo>
                <a:lnTo>
                  <a:pt x="15348903" y="1584401"/>
                </a:lnTo>
                <a:lnTo>
                  <a:pt x="15426728" y="1598041"/>
                </a:lnTo>
                <a:lnTo>
                  <a:pt x="15468029" y="1594637"/>
                </a:lnTo>
                <a:lnTo>
                  <a:pt x="15536291" y="1567332"/>
                </a:lnTo>
                <a:lnTo>
                  <a:pt x="15584767" y="1514030"/>
                </a:lnTo>
                <a:lnTo>
                  <a:pt x="15609342" y="1442389"/>
                </a:lnTo>
                <a:lnTo>
                  <a:pt x="15612415" y="1400162"/>
                </a:lnTo>
                <a:lnTo>
                  <a:pt x="15612415" y="985304"/>
                </a:lnTo>
                <a:lnTo>
                  <a:pt x="16023400" y="985304"/>
                </a:lnTo>
                <a:lnTo>
                  <a:pt x="16066059" y="982230"/>
                </a:lnTo>
                <a:lnTo>
                  <a:pt x="16103956" y="973023"/>
                </a:lnTo>
                <a:lnTo>
                  <a:pt x="16165386" y="936180"/>
                </a:lnTo>
                <a:lnTo>
                  <a:pt x="16205327" y="877150"/>
                </a:lnTo>
                <a:lnTo>
                  <a:pt x="16215309" y="840219"/>
                </a:lnTo>
                <a:lnTo>
                  <a:pt x="16218637" y="798347"/>
                </a:lnTo>
                <a:close/>
              </a:path>
              <a:path w="16587469" h="8252459">
                <a:moveTo>
                  <a:pt x="16587178" y="3128899"/>
                </a:moveTo>
                <a:lnTo>
                  <a:pt x="16574910" y="3084487"/>
                </a:lnTo>
                <a:lnTo>
                  <a:pt x="16540201" y="3058680"/>
                </a:lnTo>
                <a:lnTo>
                  <a:pt x="16507194" y="3053664"/>
                </a:lnTo>
                <a:lnTo>
                  <a:pt x="16338842" y="3053664"/>
                </a:lnTo>
                <a:lnTo>
                  <a:pt x="16338842" y="2883700"/>
                </a:lnTo>
                <a:lnTo>
                  <a:pt x="16327514" y="2837726"/>
                </a:lnTo>
                <a:lnTo>
                  <a:pt x="16294938" y="2808617"/>
                </a:lnTo>
                <a:lnTo>
                  <a:pt x="16262782" y="2802902"/>
                </a:lnTo>
                <a:lnTo>
                  <a:pt x="16245650" y="2804325"/>
                </a:lnTo>
                <a:lnTo>
                  <a:pt x="16206851" y="2825750"/>
                </a:lnTo>
                <a:lnTo>
                  <a:pt x="16188500" y="2866707"/>
                </a:lnTo>
                <a:lnTo>
                  <a:pt x="16187281" y="2883700"/>
                </a:lnTo>
                <a:lnTo>
                  <a:pt x="16187281" y="3053664"/>
                </a:lnTo>
                <a:lnTo>
                  <a:pt x="16018917" y="3053664"/>
                </a:lnTo>
                <a:lnTo>
                  <a:pt x="15972041" y="3064954"/>
                </a:lnTo>
                <a:lnTo>
                  <a:pt x="15944253" y="3097263"/>
                </a:lnTo>
                <a:lnTo>
                  <a:pt x="15938945" y="3128899"/>
                </a:lnTo>
                <a:lnTo>
                  <a:pt x="15940304" y="3144431"/>
                </a:lnTo>
                <a:lnTo>
                  <a:pt x="15960751" y="3183509"/>
                </a:lnTo>
                <a:lnTo>
                  <a:pt x="16001861" y="3203879"/>
                </a:lnTo>
                <a:lnTo>
                  <a:pt x="16018917" y="3205238"/>
                </a:lnTo>
                <a:lnTo>
                  <a:pt x="16187281" y="3205238"/>
                </a:lnTo>
                <a:lnTo>
                  <a:pt x="16187281" y="3374644"/>
                </a:lnTo>
                <a:lnTo>
                  <a:pt x="16198291" y="3421138"/>
                </a:lnTo>
                <a:lnTo>
                  <a:pt x="16230905" y="3449866"/>
                </a:lnTo>
                <a:lnTo>
                  <a:pt x="16262782" y="3455441"/>
                </a:lnTo>
                <a:lnTo>
                  <a:pt x="16279698" y="3454044"/>
                </a:lnTo>
                <a:lnTo>
                  <a:pt x="16318713" y="3433153"/>
                </a:lnTo>
                <a:lnTo>
                  <a:pt x="16337585" y="3391878"/>
                </a:lnTo>
                <a:lnTo>
                  <a:pt x="16338842" y="3374644"/>
                </a:lnTo>
                <a:lnTo>
                  <a:pt x="16338842" y="3205238"/>
                </a:lnTo>
                <a:lnTo>
                  <a:pt x="16507194" y="3205238"/>
                </a:lnTo>
                <a:lnTo>
                  <a:pt x="16553764" y="3193948"/>
                </a:lnTo>
                <a:lnTo>
                  <a:pt x="16581730" y="3161068"/>
                </a:lnTo>
                <a:lnTo>
                  <a:pt x="16585819" y="3145993"/>
                </a:lnTo>
                <a:lnTo>
                  <a:pt x="16587178" y="3128899"/>
                </a:lnTo>
                <a:close/>
              </a:path>
            </a:pathLst>
          </a:custGeom>
          <a:solidFill>
            <a:srgbClr val="253F6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000" b="1" i="1">
                <a:solidFill>
                  <a:srgbClr val="253F6A"/>
                </a:solidFill>
                <a:latin typeface="Verdana"/>
                <a:cs typeface="Verdan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16-Dec-22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1">
                <a:solidFill>
                  <a:srgbClr val="253F6A"/>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16-Dec-22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16-Dec-22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4F4F4"/>
          </a:solidFill>
        </p:spPr>
        <p:txBody>
          <a:bodyPr wrap="square" lIns="0" tIns="0" rIns="0" bIns="0" rtlCol="0"/>
          <a:lstStyle/>
          <a:p>
            <a:endParaRPr/>
          </a:p>
        </p:txBody>
      </p:sp>
      <p:sp>
        <p:nvSpPr>
          <p:cNvPr id="2" name="Holder 2"/>
          <p:cNvSpPr>
            <a:spLocks noGrp="1"/>
          </p:cNvSpPr>
          <p:nvPr>
            <p:ph type="title"/>
          </p:nvPr>
        </p:nvSpPr>
        <p:spPr>
          <a:xfrm>
            <a:off x="4231537" y="986104"/>
            <a:ext cx="9824924" cy="787400"/>
          </a:xfrm>
          <a:prstGeom prst="rect">
            <a:avLst/>
          </a:prstGeom>
        </p:spPr>
        <p:txBody>
          <a:bodyPr wrap="square" lIns="0" tIns="0" rIns="0" bIns="0">
            <a:spAutoFit/>
          </a:bodyPr>
          <a:lstStyle>
            <a:lvl1pPr>
              <a:defRPr sz="5000" b="1" i="1">
                <a:solidFill>
                  <a:srgbClr val="253F6A"/>
                </a:solidFill>
                <a:latin typeface="Verdana"/>
                <a:cs typeface="Verdana"/>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16-Dec-22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fade/>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jpeg"/><Relationship Id="rId7" Type="http://schemas.openxmlformats.org/officeDocument/2006/relationships/diagramColors" Target="../diagrams/colors1.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38.jpeg"/><Relationship Id="rId5" Type="http://schemas.openxmlformats.org/officeDocument/2006/relationships/diagramLayout" Target="../diagrams/layout1.xml"/><Relationship Id="rId10" Type="http://schemas.openxmlformats.org/officeDocument/2006/relationships/image" Target="../media/image37.jpeg"/><Relationship Id="rId4" Type="http://schemas.openxmlformats.org/officeDocument/2006/relationships/diagramData" Target="../diagrams/data1.xml"/><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0"/>
              <a:ext cx="9735185" cy="10287000"/>
            </a:xfrm>
            <a:custGeom>
              <a:avLst/>
              <a:gdLst/>
              <a:ahLst/>
              <a:cxnLst/>
              <a:rect l="l" t="t" r="r" b="b"/>
              <a:pathLst>
                <a:path w="9735185" h="10287000">
                  <a:moveTo>
                    <a:pt x="4490257" y="0"/>
                  </a:moveTo>
                  <a:lnTo>
                    <a:pt x="9734682" y="10287000"/>
                  </a:lnTo>
                  <a:lnTo>
                    <a:pt x="0" y="10287000"/>
                  </a:lnTo>
                  <a:lnTo>
                    <a:pt x="0" y="0"/>
                  </a:lnTo>
                  <a:lnTo>
                    <a:pt x="4490257" y="0"/>
                  </a:lnTo>
                  <a:close/>
                </a:path>
              </a:pathLst>
            </a:custGeom>
            <a:solidFill>
              <a:srgbClr val="203458"/>
            </a:solidFill>
          </p:spPr>
          <p:txBody>
            <a:bodyPr wrap="square" lIns="0" tIns="0" rIns="0" bIns="0" rtlCol="0"/>
            <a:lstStyle/>
            <a:p>
              <a:endParaRPr/>
            </a:p>
          </p:txBody>
        </p:sp>
        <p:sp>
          <p:nvSpPr>
            <p:cNvPr id="5" name="object 5"/>
            <p:cNvSpPr/>
            <p:nvPr/>
          </p:nvSpPr>
          <p:spPr>
            <a:xfrm>
              <a:off x="0" y="0"/>
              <a:ext cx="8275955" cy="10287000"/>
            </a:xfrm>
            <a:custGeom>
              <a:avLst/>
              <a:gdLst/>
              <a:ahLst/>
              <a:cxnLst/>
              <a:rect l="l" t="t" r="r" b="b"/>
              <a:pathLst>
                <a:path w="8275955" h="10287000">
                  <a:moveTo>
                    <a:pt x="3031299" y="0"/>
                  </a:moveTo>
                  <a:lnTo>
                    <a:pt x="8275723" y="10287000"/>
                  </a:lnTo>
                  <a:lnTo>
                    <a:pt x="0" y="10287000"/>
                  </a:lnTo>
                  <a:lnTo>
                    <a:pt x="0" y="0"/>
                  </a:lnTo>
                  <a:lnTo>
                    <a:pt x="3031299" y="0"/>
                  </a:lnTo>
                  <a:close/>
                </a:path>
              </a:pathLst>
            </a:custGeom>
            <a:solidFill>
              <a:srgbClr val="253F6A"/>
            </a:solidFill>
          </p:spPr>
          <p:txBody>
            <a:bodyPr wrap="square" lIns="0" tIns="0" rIns="0" bIns="0" rtlCol="0"/>
            <a:lstStyle/>
            <a:p>
              <a:endParaRPr/>
            </a:p>
          </p:txBody>
        </p:sp>
        <p:sp>
          <p:nvSpPr>
            <p:cNvPr id="6" name="object 6"/>
            <p:cNvSpPr/>
            <p:nvPr/>
          </p:nvSpPr>
          <p:spPr>
            <a:xfrm>
              <a:off x="1040041" y="1028711"/>
              <a:ext cx="16206469" cy="8223884"/>
            </a:xfrm>
            <a:custGeom>
              <a:avLst/>
              <a:gdLst/>
              <a:ahLst/>
              <a:cxnLst/>
              <a:rect l="l" t="t" r="r" b="b"/>
              <a:pathLst>
                <a:path w="16206469" h="8223884">
                  <a:moveTo>
                    <a:pt x="294703" y="147650"/>
                  </a:moveTo>
                  <a:lnTo>
                    <a:pt x="287185" y="101028"/>
                  </a:lnTo>
                  <a:lnTo>
                    <a:pt x="266242" y="60502"/>
                  </a:lnTo>
                  <a:lnTo>
                    <a:pt x="260451" y="54698"/>
                  </a:lnTo>
                  <a:lnTo>
                    <a:pt x="240106" y="34315"/>
                  </a:lnTo>
                  <a:lnTo>
                    <a:pt x="240106" y="147650"/>
                  </a:lnTo>
                  <a:lnTo>
                    <a:pt x="232803" y="183794"/>
                  </a:lnTo>
                  <a:lnTo>
                    <a:pt x="212915" y="213334"/>
                  </a:lnTo>
                  <a:lnTo>
                    <a:pt x="183426" y="233273"/>
                  </a:lnTo>
                  <a:lnTo>
                    <a:pt x="147358" y="240588"/>
                  </a:lnTo>
                  <a:lnTo>
                    <a:pt x="111277" y="233273"/>
                  </a:lnTo>
                  <a:lnTo>
                    <a:pt x="81800" y="213334"/>
                  </a:lnTo>
                  <a:lnTo>
                    <a:pt x="61899" y="183794"/>
                  </a:lnTo>
                  <a:lnTo>
                    <a:pt x="54597" y="147650"/>
                  </a:lnTo>
                  <a:lnTo>
                    <a:pt x="61899" y="111506"/>
                  </a:lnTo>
                  <a:lnTo>
                    <a:pt x="81800" y="81953"/>
                  </a:lnTo>
                  <a:lnTo>
                    <a:pt x="111277" y="62014"/>
                  </a:lnTo>
                  <a:lnTo>
                    <a:pt x="147358" y="54698"/>
                  </a:lnTo>
                  <a:lnTo>
                    <a:pt x="183426" y="62014"/>
                  </a:lnTo>
                  <a:lnTo>
                    <a:pt x="212915" y="81953"/>
                  </a:lnTo>
                  <a:lnTo>
                    <a:pt x="232803" y="111506"/>
                  </a:lnTo>
                  <a:lnTo>
                    <a:pt x="240106" y="147650"/>
                  </a:lnTo>
                  <a:lnTo>
                    <a:pt x="240106" y="34315"/>
                  </a:lnTo>
                  <a:lnTo>
                    <a:pt x="234327" y="28524"/>
                  </a:lnTo>
                  <a:lnTo>
                    <a:pt x="193878" y="7531"/>
                  </a:lnTo>
                  <a:lnTo>
                    <a:pt x="147358" y="0"/>
                  </a:lnTo>
                  <a:lnTo>
                    <a:pt x="100825" y="7531"/>
                  </a:lnTo>
                  <a:lnTo>
                    <a:pt x="60388" y="28524"/>
                  </a:lnTo>
                  <a:lnTo>
                    <a:pt x="28473" y="60502"/>
                  </a:lnTo>
                  <a:lnTo>
                    <a:pt x="7518" y="101028"/>
                  </a:lnTo>
                  <a:lnTo>
                    <a:pt x="0" y="147650"/>
                  </a:lnTo>
                  <a:lnTo>
                    <a:pt x="7518" y="194259"/>
                  </a:lnTo>
                  <a:lnTo>
                    <a:pt x="28473" y="234784"/>
                  </a:lnTo>
                  <a:lnTo>
                    <a:pt x="60388" y="266763"/>
                  </a:lnTo>
                  <a:lnTo>
                    <a:pt x="100825" y="287756"/>
                  </a:lnTo>
                  <a:lnTo>
                    <a:pt x="147358" y="295287"/>
                  </a:lnTo>
                  <a:lnTo>
                    <a:pt x="193878" y="287756"/>
                  </a:lnTo>
                  <a:lnTo>
                    <a:pt x="234327" y="266763"/>
                  </a:lnTo>
                  <a:lnTo>
                    <a:pt x="260451" y="240588"/>
                  </a:lnTo>
                  <a:lnTo>
                    <a:pt x="266242" y="234784"/>
                  </a:lnTo>
                  <a:lnTo>
                    <a:pt x="287185" y="194259"/>
                  </a:lnTo>
                  <a:lnTo>
                    <a:pt x="294703" y="147650"/>
                  </a:lnTo>
                  <a:close/>
                </a:path>
                <a:path w="16206469" h="8223884">
                  <a:moveTo>
                    <a:pt x="782599" y="147650"/>
                  </a:moveTo>
                  <a:lnTo>
                    <a:pt x="775068" y="101028"/>
                  </a:lnTo>
                  <a:lnTo>
                    <a:pt x="754126" y="60502"/>
                  </a:lnTo>
                  <a:lnTo>
                    <a:pt x="748334" y="54698"/>
                  </a:lnTo>
                  <a:lnTo>
                    <a:pt x="728002" y="34328"/>
                  </a:lnTo>
                  <a:lnTo>
                    <a:pt x="728002" y="147650"/>
                  </a:lnTo>
                  <a:lnTo>
                    <a:pt x="720699" y="183794"/>
                  </a:lnTo>
                  <a:lnTo>
                    <a:pt x="700798" y="213334"/>
                  </a:lnTo>
                  <a:lnTo>
                    <a:pt x="671309" y="233273"/>
                  </a:lnTo>
                  <a:lnTo>
                    <a:pt x="635241" y="240588"/>
                  </a:lnTo>
                  <a:lnTo>
                    <a:pt x="599173" y="233273"/>
                  </a:lnTo>
                  <a:lnTo>
                    <a:pt x="569683" y="213334"/>
                  </a:lnTo>
                  <a:lnTo>
                    <a:pt x="549783" y="183794"/>
                  </a:lnTo>
                  <a:lnTo>
                    <a:pt x="542480" y="147650"/>
                  </a:lnTo>
                  <a:lnTo>
                    <a:pt x="549783" y="111506"/>
                  </a:lnTo>
                  <a:lnTo>
                    <a:pt x="569683" y="81953"/>
                  </a:lnTo>
                  <a:lnTo>
                    <a:pt x="599173" y="62014"/>
                  </a:lnTo>
                  <a:lnTo>
                    <a:pt x="635241" y="54698"/>
                  </a:lnTo>
                  <a:lnTo>
                    <a:pt x="671309" y="62014"/>
                  </a:lnTo>
                  <a:lnTo>
                    <a:pt x="700798" y="81953"/>
                  </a:lnTo>
                  <a:lnTo>
                    <a:pt x="720699" y="111506"/>
                  </a:lnTo>
                  <a:lnTo>
                    <a:pt x="728002" y="147650"/>
                  </a:lnTo>
                  <a:lnTo>
                    <a:pt x="728002" y="34328"/>
                  </a:lnTo>
                  <a:lnTo>
                    <a:pt x="722210" y="28524"/>
                  </a:lnTo>
                  <a:lnTo>
                    <a:pt x="681761" y="7531"/>
                  </a:lnTo>
                  <a:lnTo>
                    <a:pt x="635241" y="0"/>
                  </a:lnTo>
                  <a:lnTo>
                    <a:pt x="588708" y="7531"/>
                  </a:lnTo>
                  <a:lnTo>
                    <a:pt x="548271" y="28524"/>
                  </a:lnTo>
                  <a:lnTo>
                    <a:pt x="516356" y="60502"/>
                  </a:lnTo>
                  <a:lnTo>
                    <a:pt x="495414" y="101028"/>
                  </a:lnTo>
                  <a:lnTo>
                    <a:pt x="487883" y="147650"/>
                  </a:lnTo>
                  <a:lnTo>
                    <a:pt x="495414" y="194259"/>
                  </a:lnTo>
                  <a:lnTo>
                    <a:pt x="516356" y="234784"/>
                  </a:lnTo>
                  <a:lnTo>
                    <a:pt x="548271" y="266763"/>
                  </a:lnTo>
                  <a:lnTo>
                    <a:pt x="588708" y="287756"/>
                  </a:lnTo>
                  <a:lnTo>
                    <a:pt x="635241" y="295287"/>
                  </a:lnTo>
                  <a:lnTo>
                    <a:pt x="681761" y="287756"/>
                  </a:lnTo>
                  <a:lnTo>
                    <a:pt x="722210" y="266763"/>
                  </a:lnTo>
                  <a:lnTo>
                    <a:pt x="748334" y="240588"/>
                  </a:lnTo>
                  <a:lnTo>
                    <a:pt x="754126" y="234784"/>
                  </a:lnTo>
                  <a:lnTo>
                    <a:pt x="775068" y="194259"/>
                  </a:lnTo>
                  <a:lnTo>
                    <a:pt x="782599" y="147650"/>
                  </a:lnTo>
                  <a:close/>
                </a:path>
                <a:path w="16206469" h="8223884">
                  <a:moveTo>
                    <a:pt x="1270482" y="147650"/>
                  </a:moveTo>
                  <a:lnTo>
                    <a:pt x="1262951" y="101028"/>
                  </a:lnTo>
                  <a:lnTo>
                    <a:pt x="1242009" y="60502"/>
                  </a:lnTo>
                  <a:lnTo>
                    <a:pt x="1236218" y="54698"/>
                  </a:lnTo>
                  <a:lnTo>
                    <a:pt x="1215885" y="34328"/>
                  </a:lnTo>
                  <a:lnTo>
                    <a:pt x="1215885" y="147650"/>
                  </a:lnTo>
                  <a:lnTo>
                    <a:pt x="1208582" y="183794"/>
                  </a:lnTo>
                  <a:lnTo>
                    <a:pt x="1188681" y="213334"/>
                  </a:lnTo>
                  <a:lnTo>
                    <a:pt x="1159192" y="233273"/>
                  </a:lnTo>
                  <a:lnTo>
                    <a:pt x="1123124" y="240588"/>
                  </a:lnTo>
                  <a:lnTo>
                    <a:pt x="1087056" y="233273"/>
                  </a:lnTo>
                  <a:lnTo>
                    <a:pt x="1057567" y="213334"/>
                  </a:lnTo>
                  <a:lnTo>
                    <a:pt x="1037678" y="183794"/>
                  </a:lnTo>
                  <a:lnTo>
                    <a:pt x="1030376" y="147650"/>
                  </a:lnTo>
                  <a:lnTo>
                    <a:pt x="1037678" y="111506"/>
                  </a:lnTo>
                  <a:lnTo>
                    <a:pt x="1057567" y="81953"/>
                  </a:lnTo>
                  <a:lnTo>
                    <a:pt x="1087056" y="62014"/>
                  </a:lnTo>
                  <a:lnTo>
                    <a:pt x="1123124" y="54698"/>
                  </a:lnTo>
                  <a:lnTo>
                    <a:pt x="1159192" y="62014"/>
                  </a:lnTo>
                  <a:lnTo>
                    <a:pt x="1188681" y="81953"/>
                  </a:lnTo>
                  <a:lnTo>
                    <a:pt x="1208582" y="111506"/>
                  </a:lnTo>
                  <a:lnTo>
                    <a:pt x="1215885" y="147650"/>
                  </a:lnTo>
                  <a:lnTo>
                    <a:pt x="1215885" y="34328"/>
                  </a:lnTo>
                  <a:lnTo>
                    <a:pt x="1210094" y="28524"/>
                  </a:lnTo>
                  <a:lnTo>
                    <a:pt x="1169657" y="7531"/>
                  </a:lnTo>
                  <a:lnTo>
                    <a:pt x="1123124" y="0"/>
                  </a:lnTo>
                  <a:lnTo>
                    <a:pt x="1076604" y="7531"/>
                  </a:lnTo>
                  <a:lnTo>
                    <a:pt x="1036154" y="28524"/>
                  </a:lnTo>
                  <a:lnTo>
                    <a:pt x="1004239" y="60502"/>
                  </a:lnTo>
                  <a:lnTo>
                    <a:pt x="983297" y="101028"/>
                  </a:lnTo>
                  <a:lnTo>
                    <a:pt x="975779" y="147650"/>
                  </a:lnTo>
                  <a:lnTo>
                    <a:pt x="983297" y="194259"/>
                  </a:lnTo>
                  <a:lnTo>
                    <a:pt x="1004239" y="234784"/>
                  </a:lnTo>
                  <a:lnTo>
                    <a:pt x="1036154" y="266763"/>
                  </a:lnTo>
                  <a:lnTo>
                    <a:pt x="1076604" y="287756"/>
                  </a:lnTo>
                  <a:lnTo>
                    <a:pt x="1123124" y="295287"/>
                  </a:lnTo>
                  <a:lnTo>
                    <a:pt x="1169657" y="287756"/>
                  </a:lnTo>
                  <a:lnTo>
                    <a:pt x="1210094" y="266763"/>
                  </a:lnTo>
                  <a:lnTo>
                    <a:pt x="1236218" y="240588"/>
                  </a:lnTo>
                  <a:lnTo>
                    <a:pt x="1242009" y="234784"/>
                  </a:lnTo>
                  <a:lnTo>
                    <a:pt x="1262951" y="194259"/>
                  </a:lnTo>
                  <a:lnTo>
                    <a:pt x="1270482" y="147650"/>
                  </a:lnTo>
                  <a:close/>
                </a:path>
                <a:path w="16206469" h="8223884">
                  <a:moveTo>
                    <a:pt x="1758365" y="147650"/>
                  </a:moveTo>
                  <a:lnTo>
                    <a:pt x="1750834" y="101028"/>
                  </a:lnTo>
                  <a:lnTo>
                    <a:pt x="1729892" y="60502"/>
                  </a:lnTo>
                  <a:lnTo>
                    <a:pt x="1724113" y="54698"/>
                  </a:lnTo>
                  <a:lnTo>
                    <a:pt x="1703768" y="34328"/>
                  </a:lnTo>
                  <a:lnTo>
                    <a:pt x="1703768" y="147650"/>
                  </a:lnTo>
                  <a:lnTo>
                    <a:pt x="1696466" y="183794"/>
                  </a:lnTo>
                  <a:lnTo>
                    <a:pt x="1676577" y="213334"/>
                  </a:lnTo>
                  <a:lnTo>
                    <a:pt x="1647088" y="233273"/>
                  </a:lnTo>
                  <a:lnTo>
                    <a:pt x="1611020" y="240588"/>
                  </a:lnTo>
                  <a:lnTo>
                    <a:pt x="1574939" y="233273"/>
                  </a:lnTo>
                  <a:lnTo>
                    <a:pt x="1545463" y="213334"/>
                  </a:lnTo>
                  <a:lnTo>
                    <a:pt x="1525562" y="183794"/>
                  </a:lnTo>
                  <a:lnTo>
                    <a:pt x="1518259" y="147650"/>
                  </a:lnTo>
                  <a:lnTo>
                    <a:pt x="1525562" y="111506"/>
                  </a:lnTo>
                  <a:lnTo>
                    <a:pt x="1545463" y="81953"/>
                  </a:lnTo>
                  <a:lnTo>
                    <a:pt x="1574939" y="62014"/>
                  </a:lnTo>
                  <a:lnTo>
                    <a:pt x="1611020" y="54698"/>
                  </a:lnTo>
                  <a:lnTo>
                    <a:pt x="1647088" y="62014"/>
                  </a:lnTo>
                  <a:lnTo>
                    <a:pt x="1676577" y="81953"/>
                  </a:lnTo>
                  <a:lnTo>
                    <a:pt x="1696466" y="111506"/>
                  </a:lnTo>
                  <a:lnTo>
                    <a:pt x="1703768" y="147650"/>
                  </a:lnTo>
                  <a:lnTo>
                    <a:pt x="1703768" y="34328"/>
                  </a:lnTo>
                  <a:lnTo>
                    <a:pt x="1697977" y="28524"/>
                  </a:lnTo>
                  <a:lnTo>
                    <a:pt x="1657540" y="7531"/>
                  </a:lnTo>
                  <a:lnTo>
                    <a:pt x="1611020" y="0"/>
                  </a:lnTo>
                  <a:lnTo>
                    <a:pt x="1564487" y="7531"/>
                  </a:lnTo>
                  <a:lnTo>
                    <a:pt x="1524050" y="28524"/>
                  </a:lnTo>
                  <a:lnTo>
                    <a:pt x="1492135" y="60502"/>
                  </a:lnTo>
                  <a:lnTo>
                    <a:pt x="1471193" y="101028"/>
                  </a:lnTo>
                  <a:lnTo>
                    <a:pt x="1463662" y="147650"/>
                  </a:lnTo>
                  <a:lnTo>
                    <a:pt x="1471193" y="194259"/>
                  </a:lnTo>
                  <a:lnTo>
                    <a:pt x="1492135" y="234784"/>
                  </a:lnTo>
                  <a:lnTo>
                    <a:pt x="1524050" y="266763"/>
                  </a:lnTo>
                  <a:lnTo>
                    <a:pt x="1564487" y="287756"/>
                  </a:lnTo>
                  <a:lnTo>
                    <a:pt x="1611020" y="295287"/>
                  </a:lnTo>
                  <a:lnTo>
                    <a:pt x="1657540" y="287756"/>
                  </a:lnTo>
                  <a:lnTo>
                    <a:pt x="1697977" y="266763"/>
                  </a:lnTo>
                  <a:lnTo>
                    <a:pt x="1724113" y="240588"/>
                  </a:lnTo>
                  <a:lnTo>
                    <a:pt x="1729892" y="234784"/>
                  </a:lnTo>
                  <a:lnTo>
                    <a:pt x="1750834" y="194259"/>
                  </a:lnTo>
                  <a:lnTo>
                    <a:pt x="1758365" y="147650"/>
                  </a:lnTo>
                  <a:close/>
                </a:path>
                <a:path w="16206469" h="8223884">
                  <a:moveTo>
                    <a:pt x="14742249" y="8075752"/>
                  </a:moveTo>
                  <a:lnTo>
                    <a:pt x="14734718" y="8029130"/>
                  </a:lnTo>
                  <a:lnTo>
                    <a:pt x="14713776" y="7988605"/>
                  </a:lnTo>
                  <a:lnTo>
                    <a:pt x="14707984" y="7982801"/>
                  </a:lnTo>
                  <a:lnTo>
                    <a:pt x="14687652" y="7962430"/>
                  </a:lnTo>
                  <a:lnTo>
                    <a:pt x="14687652" y="8075752"/>
                  </a:lnTo>
                  <a:lnTo>
                    <a:pt x="14680349" y="8111896"/>
                  </a:lnTo>
                  <a:lnTo>
                    <a:pt x="14660448" y="8141436"/>
                  </a:lnTo>
                  <a:lnTo>
                    <a:pt x="14630959" y="8161375"/>
                  </a:lnTo>
                  <a:lnTo>
                    <a:pt x="14594891" y="8168691"/>
                  </a:lnTo>
                  <a:lnTo>
                    <a:pt x="14558823" y="8161375"/>
                  </a:lnTo>
                  <a:lnTo>
                    <a:pt x="14529334" y="8141436"/>
                  </a:lnTo>
                  <a:lnTo>
                    <a:pt x="14509433" y="8111896"/>
                  </a:lnTo>
                  <a:lnTo>
                    <a:pt x="14502143" y="8075752"/>
                  </a:lnTo>
                  <a:lnTo>
                    <a:pt x="14509433" y="8039608"/>
                  </a:lnTo>
                  <a:lnTo>
                    <a:pt x="14529334" y="8010055"/>
                  </a:lnTo>
                  <a:lnTo>
                    <a:pt x="14558823" y="7990116"/>
                  </a:lnTo>
                  <a:lnTo>
                    <a:pt x="14594891" y="7982801"/>
                  </a:lnTo>
                  <a:lnTo>
                    <a:pt x="14630959" y="7990116"/>
                  </a:lnTo>
                  <a:lnTo>
                    <a:pt x="14660448" y="8010055"/>
                  </a:lnTo>
                  <a:lnTo>
                    <a:pt x="14680349" y="8039608"/>
                  </a:lnTo>
                  <a:lnTo>
                    <a:pt x="14687652" y="8075752"/>
                  </a:lnTo>
                  <a:lnTo>
                    <a:pt x="14687652" y="7962430"/>
                  </a:lnTo>
                  <a:lnTo>
                    <a:pt x="14681861" y="7956626"/>
                  </a:lnTo>
                  <a:lnTo>
                    <a:pt x="14641424" y="7935633"/>
                  </a:lnTo>
                  <a:lnTo>
                    <a:pt x="14594891" y="7928102"/>
                  </a:lnTo>
                  <a:lnTo>
                    <a:pt x="14548371" y="7935633"/>
                  </a:lnTo>
                  <a:lnTo>
                    <a:pt x="14507921" y="7956626"/>
                  </a:lnTo>
                  <a:lnTo>
                    <a:pt x="14476006" y="7988605"/>
                  </a:lnTo>
                  <a:lnTo>
                    <a:pt x="14455064" y="8029130"/>
                  </a:lnTo>
                  <a:lnTo>
                    <a:pt x="14447546" y="8075752"/>
                  </a:lnTo>
                  <a:lnTo>
                    <a:pt x="14455064" y="8122361"/>
                  </a:lnTo>
                  <a:lnTo>
                    <a:pt x="14476006" y="8162887"/>
                  </a:lnTo>
                  <a:lnTo>
                    <a:pt x="14507921" y="8194865"/>
                  </a:lnTo>
                  <a:lnTo>
                    <a:pt x="14548371" y="8215858"/>
                  </a:lnTo>
                  <a:lnTo>
                    <a:pt x="14594891" y="8223390"/>
                  </a:lnTo>
                  <a:lnTo>
                    <a:pt x="14641424" y="8215858"/>
                  </a:lnTo>
                  <a:lnTo>
                    <a:pt x="14681861" y="8194865"/>
                  </a:lnTo>
                  <a:lnTo>
                    <a:pt x="14707997" y="8168691"/>
                  </a:lnTo>
                  <a:lnTo>
                    <a:pt x="14713776" y="8162887"/>
                  </a:lnTo>
                  <a:lnTo>
                    <a:pt x="14734718" y="8122361"/>
                  </a:lnTo>
                  <a:lnTo>
                    <a:pt x="14742249" y="8075752"/>
                  </a:lnTo>
                  <a:close/>
                </a:path>
                <a:path w="16206469" h="8223884">
                  <a:moveTo>
                    <a:pt x="15230132" y="8075752"/>
                  </a:moveTo>
                  <a:lnTo>
                    <a:pt x="15222614" y="8029130"/>
                  </a:lnTo>
                  <a:lnTo>
                    <a:pt x="15201672" y="7988605"/>
                  </a:lnTo>
                  <a:lnTo>
                    <a:pt x="15195880" y="7982801"/>
                  </a:lnTo>
                  <a:lnTo>
                    <a:pt x="15175535" y="7962430"/>
                  </a:lnTo>
                  <a:lnTo>
                    <a:pt x="15175535" y="8075752"/>
                  </a:lnTo>
                  <a:lnTo>
                    <a:pt x="15168233" y="8111896"/>
                  </a:lnTo>
                  <a:lnTo>
                    <a:pt x="15148344" y="8141436"/>
                  </a:lnTo>
                  <a:lnTo>
                    <a:pt x="15118855" y="8161375"/>
                  </a:lnTo>
                  <a:lnTo>
                    <a:pt x="15082774" y="8168691"/>
                  </a:lnTo>
                  <a:lnTo>
                    <a:pt x="15046706" y="8161375"/>
                  </a:lnTo>
                  <a:lnTo>
                    <a:pt x="15017217" y="8141436"/>
                  </a:lnTo>
                  <a:lnTo>
                    <a:pt x="14997329" y="8111896"/>
                  </a:lnTo>
                  <a:lnTo>
                    <a:pt x="14990026" y="8075752"/>
                  </a:lnTo>
                  <a:lnTo>
                    <a:pt x="14997329" y="8039608"/>
                  </a:lnTo>
                  <a:lnTo>
                    <a:pt x="15017217" y="8010055"/>
                  </a:lnTo>
                  <a:lnTo>
                    <a:pt x="15046706" y="7990116"/>
                  </a:lnTo>
                  <a:lnTo>
                    <a:pt x="15082774" y="7982801"/>
                  </a:lnTo>
                  <a:lnTo>
                    <a:pt x="15118855" y="7990116"/>
                  </a:lnTo>
                  <a:lnTo>
                    <a:pt x="15148344" y="8010055"/>
                  </a:lnTo>
                  <a:lnTo>
                    <a:pt x="15168233" y="8039608"/>
                  </a:lnTo>
                  <a:lnTo>
                    <a:pt x="15175535" y="8075752"/>
                  </a:lnTo>
                  <a:lnTo>
                    <a:pt x="15175535" y="7962430"/>
                  </a:lnTo>
                  <a:lnTo>
                    <a:pt x="15169744" y="7956626"/>
                  </a:lnTo>
                  <a:lnTo>
                    <a:pt x="15129307" y="7935633"/>
                  </a:lnTo>
                  <a:lnTo>
                    <a:pt x="15082774" y="7928102"/>
                  </a:lnTo>
                  <a:lnTo>
                    <a:pt x="15036254" y="7935633"/>
                  </a:lnTo>
                  <a:lnTo>
                    <a:pt x="14995805" y="7956626"/>
                  </a:lnTo>
                  <a:lnTo>
                    <a:pt x="14963890" y="7988605"/>
                  </a:lnTo>
                  <a:lnTo>
                    <a:pt x="14942947" y="8029130"/>
                  </a:lnTo>
                  <a:lnTo>
                    <a:pt x="14935429" y="8075752"/>
                  </a:lnTo>
                  <a:lnTo>
                    <a:pt x="14942947" y="8122361"/>
                  </a:lnTo>
                  <a:lnTo>
                    <a:pt x="14963890" y="8162887"/>
                  </a:lnTo>
                  <a:lnTo>
                    <a:pt x="14995805" y="8194865"/>
                  </a:lnTo>
                  <a:lnTo>
                    <a:pt x="15036254" y="8215858"/>
                  </a:lnTo>
                  <a:lnTo>
                    <a:pt x="15082774" y="8223390"/>
                  </a:lnTo>
                  <a:lnTo>
                    <a:pt x="15129307" y="8215858"/>
                  </a:lnTo>
                  <a:lnTo>
                    <a:pt x="15169744" y="8194865"/>
                  </a:lnTo>
                  <a:lnTo>
                    <a:pt x="15195880" y="8168691"/>
                  </a:lnTo>
                  <a:lnTo>
                    <a:pt x="15201672" y="8162887"/>
                  </a:lnTo>
                  <a:lnTo>
                    <a:pt x="15222614" y="8122361"/>
                  </a:lnTo>
                  <a:lnTo>
                    <a:pt x="15230132" y="8075752"/>
                  </a:lnTo>
                  <a:close/>
                </a:path>
                <a:path w="16206469" h="8223884">
                  <a:moveTo>
                    <a:pt x="15718016" y="8075752"/>
                  </a:moveTo>
                  <a:lnTo>
                    <a:pt x="15710497" y="8029130"/>
                  </a:lnTo>
                  <a:lnTo>
                    <a:pt x="15689555" y="7988605"/>
                  </a:lnTo>
                  <a:lnTo>
                    <a:pt x="15683764" y="7982801"/>
                  </a:lnTo>
                  <a:lnTo>
                    <a:pt x="15663418" y="7962417"/>
                  </a:lnTo>
                  <a:lnTo>
                    <a:pt x="15663418" y="8075752"/>
                  </a:lnTo>
                  <a:lnTo>
                    <a:pt x="15656116" y="8111896"/>
                  </a:lnTo>
                  <a:lnTo>
                    <a:pt x="15636228" y="8141436"/>
                  </a:lnTo>
                  <a:lnTo>
                    <a:pt x="15606738" y="8161375"/>
                  </a:lnTo>
                  <a:lnTo>
                    <a:pt x="15570670" y="8168691"/>
                  </a:lnTo>
                  <a:lnTo>
                    <a:pt x="15534602" y="8161375"/>
                  </a:lnTo>
                  <a:lnTo>
                    <a:pt x="15505113" y="8141436"/>
                  </a:lnTo>
                  <a:lnTo>
                    <a:pt x="15485212" y="8111896"/>
                  </a:lnTo>
                  <a:lnTo>
                    <a:pt x="15477909" y="8075752"/>
                  </a:lnTo>
                  <a:lnTo>
                    <a:pt x="15485212" y="8039608"/>
                  </a:lnTo>
                  <a:lnTo>
                    <a:pt x="15505113" y="8010055"/>
                  </a:lnTo>
                  <a:lnTo>
                    <a:pt x="15534602" y="7990116"/>
                  </a:lnTo>
                  <a:lnTo>
                    <a:pt x="15570670" y="7982801"/>
                  </a:lnTo>
                  <a:lnTo>
                    <a:pt x="15606738" y="7990116"/>
                  </a:lnTo>
                  <a:lnTo>
                    <a:pt x="15636228" y="8010055"/>
                  </a:lnTo>
                  <a:lnTo>
                    <a:pt x="15656116" y="8039608"/>
                  </a:lnTo>
                  <a:lnTo>
                    <a:pt x="15663418" y="8075752"/>
                  </a:lnTo>
                  <a:lnTo>
                    <a:pt x="15663418" y="7962417"/>
                  </a:lnTo>
                  <a:lnTo>
                    <a:pt x="15657640" y="7956626"/>
                  </a:lnTo>
                  <a:lnTo>
                    <a:pt x="15617190" y="7935633"/>
                  </a:lnTo>
                  <a:lnTo>
                    <a:pt x="15570670" y="7928102"/>
                  </a:lnTo>
                  <a:lnTo>
                    <a:pt x="15524137" y="7935633"/>
                  </a:lnTo>
                  <a:lnTo>
                    <a:pt x="15483701" y="7956626"/>
                  </a:lnTo>
                  <a:lnTo>
                    <a:pt x="15451785" y="7988605"/>
                  </a:lnTo>
                  <a:lnTo>
                    <a:pt x="15430843" y="8029130"/>
                  </a:lnTo>
                  <a:lnTo>
                    <a:pt x="15423312" y="8075752"/>
                  </a:lnTo>
                  <a:lnTo>
                    <a:pt x="15430843" y="8122361"/>
                  </a:lnTo>
                  <a:lnTo>
                    <a:pt x="15451785" y="8162887"/>
                  </a:lnTo>
                  <a:lnTo>
                    <a:pt x="15483701" y="8194865"/>
                  </a:lnTo>
                  <a:lnTo>
                    <a:pt x="15524137" y="8215858"/>
                  </a:lnTo>
                  <a:lnTo>
                    <a:pt x="15570670" y="8223390"/>
                  </a:lnTo>
                  <a:lnTo>
                    <a:pt x="15617190" y="8215858"/>
                  </a:lnTo>
                  <a:lnTo>
                    <a:pt x="15657640" y="8194865"/>
                  </a:lnTo>
                  <a:lnTo>
                    <a:pt x="15683764" y="8168691"/>
                  </a:lnTo>
                  <a:lnTo>
                    <a:pt x="15689555" y="8162887"/>
                  </a:lnTo>
                  <a:lnTo>
                    <a:pt x="15710497" y="8122361"/>
                  </a:lnTo>
                  <a:lnTo>
                    <a:pt x="15718016" y="8075752"/>
                  </a:lnTo>
                  <a:close/>
                </a:path>
                <a:path w="16206469" h="8223884">
                  <a:moveTo>
                    <a:pt x="16205911" y="8075752"/>
                  </a:moveTo>
                  <a:lnTo>
                    <a:pt x="16198380" y="8029130"/>
                  </a:lnTo>
                  <a:lnTo>
                    <a:pt x="16177438" y="7988605"/>
                  </a:lnTo>
                  <a:lnTo>
                    <a:pt x="16171647" y="7982801"/>
                  </a:lnTo>
                  <a:lnTo>
                    <a:pt x="16151314" y="7962430"/>
                  </a:lnTo>
                  <a:lnTo>
                    <a:pt x="16151314" y="8075752"/>
                  </a:lnTo>
                  <a:lnTo>
                    <a:pt x="16144012" y="8111896"/>
                  </a:lnTo>
                  <a:lnTo>
                    <a:pt x="16124111" y="8141436"/>
                  </a:lnTo>
                  <a:lnTo>
                    <a:pt x="16094621" y="8161375"/>
                  </a:lnTo>
                  <a:lnTo>
                    <a:pt x="16058553" y="8168691"/>
                  </a:lnTo>
                  <a:lnTo>
                    <a:pt x="16022485" y="8161375"/>
                  </a:lnTo>
                  <a:lnTo>
                    <a:pt x="15992996" y="8141436"/>
                  </a:lnTo>
                  <a:lnTo>
                    <a:pt x="15973095" y="8111896"/>
                  </a:lnTo>
                  <a:lnTo>
                    <a:pt x="15965805" y="8075752"/>
                  </a:lnTo>
                  <a:lnTo>
                    <a:pt x="15973095" y="8039608"/>
                  </a:lnTo>
                  <a:lnTo>
                    <a:pt x="15992996" y="8010055"/>
                  </a:lnTo>
                  <a:lnTo>
                    <a:pt x="16022485" y="7990116"/>
                  </a:lnTo>
                  <a:lnTo>
                    <a:pt x="16058553" y="7982801"/>
                  </a:lnTo>
                  <a:lnTo>
                    <a:pt x="16094621" y="7990116"/>
                  </a:lnTo>
                  <a:lnTo>
                    <a:pt x="16124111" y="8010055"/>
                  </a:lnTo>
                  <a:lnTo>
                    <a:pt x="16144012" y="8039608"/>
                  </a:lnTo>
                  <a:lnTo>
                    <a:pt x="16151314" y="8075752"/>
                  </a:lnTo>
                  <a:lnTo>
                    <a:pt x="16151314" y="7962430"/>
                  </a:lnTo>
                  <a:lnTo>
                    <a:pt x="16145523" y="7956626"/>
                  </a:lnTo>
                  <a:lnTo>
                    <a:pt x="16105073" y="7935633"/>
                  </a:lnTo>
                  <a:lnTo>
                    <a:pt x="16058553" y="7928102"/>
                  </a:lnTo>
                  <a:lnTo>
                    <a:pt x="16012033" y="7935633"/>
                  </a:lnTo>
                  <a:lnTo>
                    <a:pt x="15971584" y="7956626"/>
                  </a:lnTo>
                  <a:lnTo>
                    <a:pt x="15939669" y="7988605"/>
                  </a:lnTo>
                  <a:lnTo>
                    <a:pt x="15918726" y="8029130"/>
                  </a:lnTo>
                  <a:lnTo>
                    <a:pt x="15911208" y="8075752"/>
                  </a:lnTo>
                  <a:lnTo>
                    <a:pt x="15918726" y="8122361"/>
                  </a:lnTo>
                  <a:lnTo>
                    <a:pt x="15939669" y="8162887"/>
                  </a:lnTo>
                  <a:lnTo>
                    <a:pt x="15971584" y="8194865"/>
                  </a:lnTo>
                  <a:lnTo>
                    <a:pt x="16012033" y="8215858"/>
                  </a:lnTo>
                  <a:lnTo>
                    <a:pt x="16058553" y="8223390"/>
                  </a:lnTo>
                  <a:lnTo>
                    <a:pt x="16105073" y="8215858"/>
                  </a:lnTo>
                  <a:lnTo>
                    <a:pt x="16145523" y="8194865"/>
                  </a:lnTo>
                  <a:lnTo>
                    <a:pt x="16171647" y="8168691"/>
                  </a:lnTo>
                  <a:lnTo>
                    <a:pt x="16177438" y="8162887"/>
                  </a:lnTo>
                  <a:lnTo>
                    <a:pt x="16198380" y="8122361"/>
                  </a:lnTo>
                  <a:lnTo>
                    <a:pt x="16205911" y="8075752"/>
                  </a:lnTo>
                  <a:close/>
                </a:path>
              </a:pathLst>
            </a:custGeom>
            <a:solidFill>
              <a:srgbClr val="FFFFFF"/>
            </a:solidFill>
          </p:spPr>
          <p:txBody>
            <a:bodyPr wrap="square" lIns="0" tIns="0" rIns="0" bIns="0" rtlCol="0"/>
            <a:lstStyle/>
            <a:p>
              <a:endParaRPr/>
            </a:p>
          </p:txBody>
        </p:sp>
        <p:sp>
          <p:nvSpPr>
            <p:cNvPr id="7" name="object 7"/>
            <p:cNvSpPr/>
            <p:nvPr/>
          </p:nvSpPr>
          <p:spPr>
            <a:xfrm>
              <a:off x="0" y="3712273"/>
              <a:ext cx="6692900" cy="5889625"/>
            </a:xfrm>
            <a:custGeom>
              <a:avLst/>
              <a:gdLst/>
              <a:ahLst/>
              <a:cxnLst/>
              <a:rect l="l" t="t" r="r" b="b"/>
              <a:pathLst>
                <a:path w="6692900" h="5889625">
                  <a:moveTo>
                    <a:pt x="2198814" y="0"/>
                  </a:moveTo>
                  <a:lnTo>
                    <a:pt x="0" y="0"/>
                  </a:lnTo>
                  <a:lnTo>
                    <a:pt x="0" y="19050"/>
                  </a:lnTo>
                  <a:lnTo>
                    <a:pt x="2198814" y="19050"/>
                  </a:lnTo>
                  <a:lnTo>
                    <a:pt x="2198814" y="0"/>
                  </a:lnTo>
                  <a:close/>
                </a:path>
                <a:path w="6692900" h="5889625">
                  <a:moveTo>
                    <a:pt x="3702583" y="868426"/>
                  </a:moveTo>
                  <a:lnTo>
                    <a:pt x="0" y="868426"/>
                  </a:lnTo>
                  <a:lnTo>
                    <a:pt x="0" y="887476"/>
                  </a:lnTo>
                  <a:lnTo>
                    <a:pt x="3702583" y="887476"/>
                  </a:lnTo>
                  <a:lnTo>
                    <a:pt x="3702583" y="868426"/>
                  </a:lnTo>
                  <a:close/>
                </a:path>
                <a:path w="6692900" h="5889625">
                  <a:moveTo>
                    <a:pt x="6692633" y="5870575"/>
                  </a:moveTo>
                  <a:lnTo>
                    <a:pt x="0" y="5870575"/>
                  </a:lnTo>
                  <a:lnTo>
                    <a:pt x="0" y="5889625"/>
                  </a:lnTo>
                  <a:lnTo>
                    <a:pt x="6692633" y="5889625"/>
                  </a:lnTo>
                  <a:lnTo>
                    <a:pt x="6692633" y="5870575"/>
                  </a:lnTo>
                  <a:close/>
                </a:path>
              </a:pathLst>
            </a:custGeom>
            <a:solidFill>
              <a:srgbClr val="FFFFFF"/>
            </a:solidFill>
          </p:spPr>
          <p:txBody>
            <a:bodyPr wrap="square" lIns="0" tIns="0" rIns="0" bIns="0" rtlCol="0"/>
            <a:lstStyle/>
            <a:p>
              <a:endParaRPr/>
            </a:p>
          </p:txBody>
        </p:sp>
        <p:sp>
          <p:nvSpPr>
            <p:cNvPr id="8" name="object 8"/>
            <p:cNvSpPr/>
            <p:nvPr/>
          </p:nvSpPr>
          <p:spPr>
            <a:xfrm>
              <a:off x="3075741" y="2832712"/>
              <a:ext cx="914400" cy="0"/>
            </a:xfrm>
            <a:custGeom>
              <a:avLst/>
              <a:gdLst/>
              <a:ahLst/>
              <a:cxnLst/>
              <a:rect l="l" t="t" r="r" b="b"/>
              <a:pathLst>
                <a:path w="914400">
                  <a:moveTo>
                    <a:pt x="0" y="0"/>
                  </a:moveTo>
                  <a:lnTo>
                    <a:pt x="914365" y="0"/>
                  </a:lnTo>
                </a:path>
              </a:pathLst>
            </a:custGeom>
            <a:ln w="19049">
              <a:solidFill>
                <a:srgbClr val="FFFFFF"/>
              </a:solidFill>
            </a:ln>
          </p:spPr>
          <p:txBody>
            <a:bodyPr wrap="square" lIns="0" tIns="0" rIns="0" bIns="0" rtlCol="0"/>
            <a:lstStyle/>
            <a:p>
              <a:endParaRPr/>
            </a:p>
          </p:txBody>
        </p:sp>
        <p:sp>
          <p:nvSpPr>
            <p:cNvPr id="9" name="object 9"/>
            <p:cNvSpPr/>
            <p:nvPr/>
          </p:nvSpPr>
          <p:spPr>
            <a:xfrm>
              <a:off x="638253" y="2401784"/>
              <a:ext cx="1276985" cy="0"/>
            </a:xfrm>
            <a:custGeom>
              <a:avLst/>
              <a:gdLst/>
              <a:ahLst/>
              <a:cxnLst/>
              <a:rect l="l" t="t" r="r" b="b"/>
              <a:pathLst>
                <a:path w="1276985">
                  <a:moveTo>
                    <a:pt x="0" y="0"/>
                  </a:moveTo>
                  <a:lnTo>
                    <a:pt x="1276439" y="0"/>
                  </a:lnTo>
                </a:path>
              </a:pathLst>
            </a:custGeom>
            <a:ln w="19049">
              <a:solidFill>
                <a:srgbClr val="FFFFFF"/>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783335" y="5629655"/>
              <a:ext cx="10533887" cy="4209287"/>
            </a:xfrm>
            <a:prstGeom prst="rect">
              <a:avLst/>
            </a:prstGeom>
          </p:spPr>
        </p:pic>
        <p:pic>
          <p:nvPicPr>
            <p:cNvPr id="11" name="object 11"/>
            <p:cNvPicPr/>
            <p:nvPr/>
          </p:nvPicPr>
          <p:blipFill>
            <a:blip r:embed="rId4" cstate="print"/>
            <a:stretch>
              <a:fillRect/>
            </a:stretch>
          </p:blipFill>
          <p:spPr>
            <a:xfrm>
              <a:off x="13221756" y="627499"/>
              <a:ext cx="4038599" cy="1971674"/>
            </a:xfrm>
            <a:prstGeom prst="rect">
              <a:avLst/>
            </a:prstGeom>
          </p:spPr>
        </p:pic>
      </p:gr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53F6A"/>
          </a:solidFill>
        </p:spPr>
        <p:txBody>
          <a:bodyPr wrap="square" lIns="0" tIns="0" rIns="0" bIns="0" rtlCol="0"/>
          <a:lstStyle/>
          <a:p>
            <a:endParaRPr/>
          </a:p>
        </p:txBody>
      </p:sp>
      <p:grpSp>
        <p:nvGrpSpPr>
          <p:cNvPr id="3" name="object 3"/>
          <p:cNvGrpSpPr/>
          <p:nvPr/>
        </p:nvGrpSpPr>
        <p:grpSpPr>
          <a:xfrm>
            <a:off x="0" y="13970"/>
            <a:ext cx="18288000" cy="10273030"/>
            <a:chOff x="0" y="14439"/>
            <a:chExt cx="18288000" cy="10273030"/>
          </a:xfrm>
        </p:grpSpPr>
        <p:sp>
          <p:nvSpPr>
            <p:cNvPr id="4" name="object 4"/>
            <p:cNvSpPr/>
            <p:nvPr/>
          </p:nvSpPr>
          <p:spPr>
            <a:xfrm>
              <a:off x="0" y="14439"/>
              <a:ext cx="18288000" cy="10273030"/>
            </a:xfrm>
            <a:custGeom>
              <a:avLst/>
              <a:gdLst/>
              <a:ahLst/>
              <a:cxnLst/>
              <a:rect l="l" t="t" r="r" b="b"/>
              <a:pathLst>
                <a:path w="18288000" h="10273030">
                  <a:moveTo>
                    <a:pt x="18287998" y="10272560"/>
                  </a:moveTo>
                  <a:lnTo>
                    <a:pt x="0" y="10272560"/>
                  </a:lnTo>
                  <a:lnTo>
                    <a:pt x="0" y="10229242"/>
                  </a:lnTo>
                  <a:lnTo>
                    <a:pt x="18287998" y="0"/>
                  </a:lnTo>
                  <a:lnTo>
                    <a:pt x="18287998" y="10272560"/>
                  </a:lnTo>
                  <a:close/>
                </a:path>
              </a:pathLst>
            </a:custGeom>
            <a:solidFill>
              <a:srgbClr val="000000">
                <a:alpha val="666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1082313" y="1628876"/>
              <a:ext cx="16179340" cy="7628880"/>
            </a:xfrm>
            <a:prstGeom prst="rect">
              <a:avLst/>
            </a:prstGeom>
          </p:spPr>
        </p:pic>
      </p:grpSp>
      <p:sp>
        <p:nvSpPr>
          <p:cNvPr id="6" name="object 6"/>
          <p:cNvSpPr txBox="1"/>
          <p:nvPr/>
        </p:nvSpPr>
        <p:spPr>
          <a:xfrm>
            <a:off x="6370999" y="3941986"/>
            <a:ext cx="6247130" cy="2299970"/>
          </a:xfrm>
          <a:prstGeom prst="rect">
            <a:avLst/>
          </a:prstGeom>
        </p:spPr>
        <p:txBody>
          <a:bodyPr vert="horz" wrap="square" lIns="0" tIns="242570" rIns="0" bIns="0" rtlCol="0">
            <a:spAutoFit/>
          </a:bodyPr>
          <a:lstStyle/>
          <a:p>
            <a:pPr marL="624840" marR="5080" indent="-612775">
              <a:lnSpc>
                <a:spcPts val="8030"/>
              </a:lnSpc>
              <a:spcBef>
                <a:spcPts val="1910"/>
              </a:spcBef>
            </a:pPr>
            <a:r>
              <a:rPr sz="8200" b="1" i="1" spc="-675" dirty="0">
                <a:solidFill>
                  <a:srgbClr val="FFFFFF"/>
                </a:solidFill>
                <a:latin typeface="Verdana"/>
                <a:cs typeface="Verdana"/>
              </a:rPr>
              <a:t>ISHAANYA </a:t>
            </a:r>
            <a:r>
              <a:rPr sz="8200" b="1" i="1" spc="-670" dirty="0">
                <a:solidFill>
                  <a:srgbClr val="FFFFFF"/>
                </a:solidFill>
                <a:latin typeface="Verdana"/>
                <a:cs typeface="Verdana"/>
              </a:rPr>
              <a:t> </a:t>
            </a:r>
            <a:r>
              <a:rPr sz="8200" b="1" i="1" spc="-280" dirty="0">
                <a:solidFill>
                  <a:srgbClr val="FFFFFF"/>
                </a:solidFill>
                <a:latin typeface="Verdana"/>
                <a:cs typeface="Verdana"/>
              </a:rPr>
              <a:t>V</a:t>
            </a:r>
            <a:r>
              <a:rPr sz="8200" b="1" i="1" spc="-550" dirty="0">
                <a:solidFill>
                  <a:srgbClr val="FFFFFF"/>
                </a:solidFill>
                <a:latin typeface="Verdana"/>
                <a:cs typeface="Verdana"/>
              </a:rPr>
              <a:t>E</a:t>
            </a:r>
            <a:r>
              <a:rPr sz="8200" b="1" i="1" spc="-815" dirty="0">
                <a:solidFill>
                  <a:srgbClr val="FFFFFF"/>
                </a:solidFill>
                <a:latin typeface="Verdana"/>
                <a:cs typeface="Verdana"/>
              </a:rPr>
              <a:t>N</a:t>
            </a:r>
            <a:r>
              <a:rPr sz="8200" b="1" i="1" spc="-695" dirty="0">
                <a:solidFill>
                  <a:srgbClr val="FFFFFF"/>
                </a:solidFill>
                <a:latin typeface="Verdana"/>
                <a:cs typeface="Verdana"/>
              </a:rPr>
              <a:t>TU</a:t>
            </a:r>
            <a:r>
              <a:rPr sz="8200" b="1" i="1" spc="-770" dirty="0">
                <a:solidFill>
                  <a:srgbClr val="FFFFFF"/>
                </a:solidFill>
                <a:latin typeface="Verdana"/>
                <a:cs typeface="Verdana"/>
              </a:rPr>
              <a:t>R</a:t>
            </a:r>
            <a:r>
              <a:rPr sz="8200" b="1" i="1" spc="-550" dirty="0">
                <a:solidFill>
                  <a:srgbClr val="FFFFFF"/>
                </a:solidFill>
                <a:latin typeface="Verdana"/>
                <a:cs typeface="Verdana"/>
              </a:rPr>
              <a:t>E</a:t>
            </a:r>
            <a:r>
              <a:rPr sz="8200" b="1" i="1" spc="-415" dirty="0">
                <a:solidFill>
                  <a:srgbClr val="FFFFFF"/>
                </a:solidFill>
                <a:latin typeface="Verdana"/>
                <a:cs typeface="Verdana"/>
              </a:rPr>
              <a:t>S</a:t>
            </a:r>
            <a:endParaRPr sz="8200">
              <a:latin typeface="Verdana"/>
              <a:cs typeface="Verdana"/>
            </a:endParaRPr>
          </a:p>
        </p:txBody>
      </p:sp>
      <p:sp>
        <p:nvSpPr>
          <p:cNvPr id="7" name="object 7"/>
          <p:cNvSpPr txBox="1"/>
          <p:nvPr/>
        </p:nvSpPr>
        <p:spPr>
          <a:xfrm>
            <a:off x="1391318" y="1817127"/>
            <a:ext cx="3917315" cy="1339850"/>
          </a:xfrm>
          <a:prstGeom prst="rect">
            <a:avLst/>
          </a:prstGeom>
        </p:spPr>
        <p:txBody>
          <a:bodyPr vert="horz" wrap="square" lIns="0" tIns="12700" rIns="0" bIns="0" rtlCol="0">
            <a:spAutoFit/>
          </a:bodyPr>
          <a:lstStyle/>
          <a:p>
            <a:pPr marL="12065" marR="5080" indent="91440" algn="ctr">
              <a:lnSpc>
                <a:spcPct val="114999"/>
              </a:lnSpc>
              <a:spcBef>
                <a:spcPts val="100"/>
              </a:spcBef>
            </a:pPr>
            <a:r>
              <a:rPr sz="2500" spc="20" dirty="0">
                <a:solidFill>
                  <a:srgbClr val="202423"/>
                </a:solidFill>
                <a:latin typeface="Verdana"/>
                <a:cs typeface="Verdana"/>
              </a:rPr>
              <a:t>To </a:t>
            </a:r>
            <a:r>
              <a:rPr sz="2500" spc="70" dirty="0">
                <a:solidFill>
                  <a:srgbClr val="202423"/>
                </a:solidFill>
                <a:latin typeface="Verdana"/>
                <a:cs typeface="Verdana"/>
              </a:rPr>
              <a:t>create </a:t>
            </a:r>
            <a:r>
              <a:rPr sz="2500" spc="110" dirty="0">
                <a:solidFill>
                  <a:srgbClr val="202423"/>
                </a:solidFill>
                <a:latin typeface="Verdana"/>
                <a:cs typeface="Verdana"/>
              </a:rPr>
              <a:t>world </a:t>
            </a:r>
            <a:r>
              <a:rPr sz="2500" spc="40" dirty="0">
                <a:solidFill>
                  <a:srgbClr val="202423"/>
                </a:solidFill>
                <a:latin typeface="Verdana"/>
                <a:cs typeface="Verdana"/>
              </a:rPr>
              <a:t>class </a:t>
            </a:r>
            <a:r>
              <a:rPr sz="2500" spc="45" dirty="0">
                <a:solidFill>
                  <a:srgbClr val="202423"/>
                </a:solidFill>
                <a:latin typeface="Verdana"/>
                <a:cs typeface="Verdana"/>
              </a:rPr>
              <a:t> </a:t>
            </a:r>
            <a:r>
              <a:rPr sz="2500" spc="80" dirty="0">
                <a:solidFill>
                  <a:srgbClr val="202423"/>
                </a:solidFill>
                <a:latin typeface="Verdana"/>
                <a:cs typeface="Verdana"/>
              </a:rPr>
              <a:t>furniture </a:t>
            </a:r>
            <a:r>
              <a:rPr sz="2500" spc="114" dirty="0">
                <a:solidFill>
                  <a:srgbClr val="202423"/>
                </a:solidFill>
                <a:latin typeface="Verdana"/>
                <a:cs typeface="Verdana"/>
              </a:rPr>
              <a:t>and </a:t>
            </a:r>
            <a:r>
              <a:rPr sz="2500" spc="55" dirty="0">
                <a:solidFill>
                  <a:srgbClr val="202423"/>
                </a:solidFill>
                <a:latin typeface="Verdana"/>
                <a:cs typeface="Verdana"/>
              </a:rPr>
              <a:t>deliver </a:t>
            </a:r>
            <a:r>
              <a:rPr sz="2500" spc="60" dirty="0">
                <a:solidFill>
                  <a:srgbClr val="202423"/>
                </a:solidFill>
                <a:latin typeface="Verdana"/>
                <a:cs typeface="Verdana"/>
              </a:rPr>
              <a:t> </a:t>
            </a:r>
            <a:r>
              <a:rPr sz="2500" spc="105" dirty="0">
                <a:solidFill>
                  <a:srgbClr val="202423"/>
                </a:solidFill>
                <a:latin typeface="Verdana"/>
                <a:cs typeface="Verdana"/>
              </a:rPr>
              <a:t>customised</a:t>
            </a:r>
            <a:r>
              <a:rPr sz="2500" spc="-145" dirty="0">
                <a:solidFill>
                  <a:srgbClr val="202423"/>
                </a:solidFill>
                <a:latin typeface="Verdana"/>
                <a:cs typeface="Verdana"/>
              </a:rPr>
              <a:t> </a:t>
            </a:r>
            <a:r>
              <a:rPr sz="2500" spc="155" dirty="0">
                <a:solidFill>
                  <a:srgbClr val="202423"/>
                </a:solidFill>
                <a:latin typeface="Verdana"/>
                <a:cs typeface="Verdana"/>
              </a:rPr>
              <a:t>wood</a:t>
            </a:r>
            <a:r>
              <a:rPr sz="2500" spc="-140" dirty="0">
                <a:solidFill>
                  <a:srgbClr val="202423"/>
                </a:solidFill>
                <a:latin typeface="Verdana"/>
                <a:cs typeface="Verdana"/>
              </a:rPr>
              <a:t> </a:t>
            </a:r>
            <a:r>
              <a:rPr sz="2500" spc="105" dirty="0">
                <a:solidFill>
                  <a:srgbClr val="202423"/>
                </a:solidFill>
                <a:latin typeface="Verdana"/>
                <a:cs typeface="Verdana"/>
              </a:rPr>
              <a:t>work</a:t>
            </a:r>
            <a:endParaRPr sz="2500">
              <a:latin typeface="Verdana"/>
              <a:cs typeface="Verdana"/>
            </a:endParaRPr>
          </a:p>
        </p:txBody>
      </p:sp>
      <p:sp>
        <p:nvSpPr>
          <p:cNvPr id="8" name="object 8"/>
          <p:cNvSpPr txBox="1"/>
          <p:nvPr/>
        </p:nvSpPr>
        <p:spPr>
          <a:xfrm>
            <a:off x="13182600" y="7581900"/>
            <a:ext cx="3634104" cy="1458797"/>
          </a:xfrm>
          <a:prstGeom prst="rect">
            <a:avLst/>
          </a:prstGeom>
        </p:spPr>
        <p:txBody>
          <a:bodyPr vert="horz" wrap="square" lIns="0" tIns="12700" rIns="0" bIns="0" rtlCol="0">
            <a:spAutoFit/>
          </a:bodyPr>
          <a:lstStyle/>
          <a:p>
            <a:pPr marL="396240" marR="5080" indent="-384175">
              <a:lnSpc>
                <a:spcPct val="115700"/>
              </a:lnSpc>
              <a:spcBef>
                <a:spcPts val="100"/>
              </a:spcBef>
            </a:pPr>
            <a:r>
              <a:rPr sz="2700" spc="-5" dirty="0">
                <a:solidFill>
                  <a:srgbClr val="202423"/>
                </a:solidFill>
                <a:latin typeface="Verdana"/>
                <a:cs typeface="Verdana"/>
              </a:rPr>
              <a:t>Serve</a:t>
            </a:r>
            <a:r>
              <a:rPr sz="2700" spc="-145" dirty="0">
                <a:solidFill>
                  <a:srgbClr val="202423"/>
                </a:solidFill>
                <a:latin typeface="Verdana"/>
                <a:cs typeface="Verdana"/>
              </a:rPr>
              <a:t> </a:t>
            </a:r>
            <a:r>
              <a:rPr sz="2700" spc="95" dirty="0">
                <a:solidFill>
                  <a:srgbClr val="202423"/>
                </a:solidFill>
                <a:latin typeface="Verdana"/>
                <a:cs typeface="Verdana"/>
              </a:rPr>
              <a:t>in</a:t>
            </a:r>
            <a:r>
              <a:rPr sz="2700" spc="-140" dirty="0">
                <a:solidFill>
                  <a:srgbClr val="202423"/>
                </a:solidFill>
                <a:latin typeface="Verdana"/>
                <a:cs typeface="Verdana"/>
              </a:rPr>
              <a:t> </a:t>
            </a:r>
            <a:r>
              <a:rPr sz="2700" spc="80" dirty="0">
                <a:solidFill>
                  <a:srgbClr val="202423"/>
                </a:solidFill>
                <a:latin typeface="Verdana"/>
                <a:cs typeface="Verdana"/>
              </a:rPr>
              <a:t>entire</a:t>
            </a:r>
            <a:r>
              <a:rPr sz="2700" spc="-140" dirty="0">
                <a:solidFill>
                  <a:srgbClr val="202423"/>
                </a:solidFill>
                <a:latin typeface="Verdana"/>
                <a:cs typeface="Verdana"/>
              </a:rPr>
              <a:t> </a:t>
            </a:r>
            <a:r>
              <a:rPr lang="en-US" sz="2700" spc="55" dirty="0" smtClean="0">
                <a:solidFill>
                  <a:srgbClr val="202423"/>
                </a:solidFill>
                <a:latin typeface="Verdana"/>
                <a:cs typeface="Verdana"/>
              </a:rPr>
              <a:t>districts</a:t>
            </a:r>
            <a:r>
              <a:rPr sz="2700" spc="55" dirty="0" smtClean="0">
                <a:solidFill>
                  <a:srgbClr val="202423"/>
                </a:solidFill>
                <a:latin typeface="Verdana"/>
                <a:cs typeface="Verdana"/>
              </a:rPr>
              <a:t> </a:t>
            </a:r>
            <a:r>
              <a:rPr sz="2700" spc="-930" dirty="0" smtClean="0">
                <a:solidFill>
                  <a:srgbClr val="202423"/>
                </a:solidFill>
                <a:latin typeface="Verdana"/>
                <a:cs typeface="Verdana"/>
              </a:rPr>
              <a:t> </a:t>
            </a:r>
            <a:r>
              <a:rPr sz="2700" spc="60" dirty="0">
                <a:solidFill>
                  <a:srgbClr val="202423"/>
                </a:solidFill>
                <a:latin typeface="Verdana"/>
                <a:cs typeface="Verdana"/>
              </a:rPr>
              <a:t>of</a:t>
            </a:r>
            <a:r>
              <a:rPr sz="2700" spc="-135" dirty="0">
                <a:solidFill>
                  <a:srgbClr val="202423"/>
                </a:solidFill>
                <a:latin typeface="Verdana"/>
                <a:cs typeface="Verdana"/>
              </a:rPr>
              <a:t> </a:t>
            </a:r>
            <a:r>
              <a:rPr sz="2700" spc="105" dirty="0" err="1">
                <a:solidFill>
                  <a:srgbClr val="202423"/>
                </a:solidFill>
                <a:latin typeface="Verdana"/>
                <a:cs typeface="Verdana"/>
              </a:rPr>
              <a:t>Uttarakhand</a:t>
            </a:r>
            <a:endParaRPr sz="2700" dirty="0">
              <a:latin typeface="Verdana"/>
              <a:cs typeface="Verdana"/>
            </a:endParaRPr>
          </a:p>
        </p:txBody>
      </p:sp>
      <p:sp>
        <p:nvSpPr>
          <p:cNvPr id="9" name="object 9"/>
          <p:cNvSpPr txBox="1">
            <a:spLocks noGrp="1"/>
          </p:cNvSpPr>
          <p:nvPr>
            <p:ph type="title"/>
          </p:nvPr>
        </p:nvSpPr>
        <p:spPr>
          <a:xfrm>
            <a:off x="1925467" y="995228"/>
            <a:ext cx="2940685" cy="473709"/>
          </a:xfrm>
          <a:prstGeom prst="rect">
            <a:avLst/>
          </a:prstGeom>
        </p:spPr>
        <p:txBody>
          <a:bodyPr vert="horz" wrap="square" lIns="0" tIns="11430" rIns="0" bIns="0" rtlCol="0">
            <a:spAutoFit/>
          </a:bodyPr>
          <a:lstStyle/>
          <a:p>
            <a:pPr marL="12700">
              <a:lnSpc>
                <a:spcPct val="100000"/>
              </a:lnSpc>
              <a:spcBef>
                <a:spcPts val="90"/>
              </a:spcBef>
            </a:pPr>
            <a:r>
              <a:rPr sz="2950" i="0" spc="5" dirty="0">
                <a:solidFill>
                  <a:srgbClr val="FFFFFF"/>
                </a:solidFill>
                <a:latin typeface="Verdana"/>
                <a:cs typeface="Verdana"/>
              </a:rPr>
              <a:t>Key</a:t>
            </a:r>
            <a:r>
              <a:rPr sz="2950" i="0" spc="-75" dirty="0">
                <a:solidFill>
                  <a:srgbClr val="FFFFFF"/>
                </a:solidFill>
                <a:latin typeface="Verdana"/>
                <a:cs typeface="Verdana"/>
              </a:rPr>
              <a:t> </a:t>
            </a:r>
            <a:r>
              <a:rPr sz="2950" i="0" spc="35" dirty="0">
                <a:solidFill>
                  <a:srgbClr val="FFFFFF"/>
                </a:solidFill>
                <a:latin typeface="Verdana"/>
                <a:cs typeface="Verdana"/>
              </a:rPr>
              <a:t>Activities</a:t>
            </a:r>
            <a:endParaRPr sz="2950">
              <a:latin typeface="Verdana"/>
              <a:cs typeface="Verdana"/>
            </a:endParaRPr>
          </a:p>
        </p:txBody>
      </p:sp>
      <p:sp>
        <p:nvSpPr>
          <p:cNvPr id="10" name="object 10"/>
          <p:cNvSpPr txBox="1"/>
          <p:nvPr/>
        </p:nvSpPr>
        <p:spPr>
          <a:xfrm>
            <a:off x="13126279" y="5727908"/>
            <a:ext cx="3639820" cy="1454150"/>
          </a:xfrm>
          <a:prstGeom prst="rect">
            <a:avLst/>
          </a:prstGeom>
        </p:spPr>
        <p:txBody>
          <a:bodyPr vert="horz" wrap="square" lIns="0" tIns="12700" rIns="0" bIns="0" rtlCol="0">
            <a:spAutoFit/>
          </a:bodyPr>
          <a:lstStyle/>
          <a:p>
            <a:pPr marL="12065" marR="5080" indent="-635" algn="ctr">
              <a:lnSpc>
                <a:spcPct val="105900"/>
              </a:lnSpc>
              <a:spcBef>
                <a:spcPts val="100"/>
              </a:spcBef>
            </a:pPr>
            <a:r>
              <a:rPr sz="2950" b="1" spc="5" dirty="0">
                <a:solidFill>
                  <a:srgbClr val="FFFFFF"/>
                </a:solidFill>
                <a:latin typeface="Verdana"/>
                <a:cs typeface="Verdana"/>
              </a:rPr>
              <a:t>Geographical </a:t>
            </a:r>
            <a:r>
              <a:rPr sz="2950" b="1" spc="10" dirty="0">
                <a:solidFill>
                  <a:srgbClr val="FFFFFF"/>
                </a:solidFill>
                <a:latin typeface="Verdana"/>
                <a:cs typeface="Verdana"/>
              </a:rPr>
              <a:t> </a:t>
            </a:r>
            <a:r>
              <a:rPr sz="2950" b="1" spc="20" dirty="0">
                <a:solidFill>
                  <a:srgbClr val="FFFFFF"/>
                </a:solidFill>
                <a:latin typeface="Verdana"/>
                <a:cs typeface="Verdana"/>
              </a:rPr>
              <a:t>Location </a:t>
            </a:r>
            <a:r>
              <a:rPr sz="2950" b="1" spc="-90" dirty="0">
                <a:solidFill>
                  <a:srgbClr val="FFFFFF"/>
                </a:solidFill>
                <a:latin typeface="Verdana"/>
                <a:cs typeface="Verdana"/>
              </a:rPr>
              <a:t>(Area </a:t>
            </a:r>
            <a:r>
              <a:rPr sz="2950" b="1" spc="15" dirty="0">
                <a:solidFill>
                  <a:srgbClr val="FFFFFF"/>
                </a:solidFill>
                <a:latin typeface="Verdana"/>
                <a:cs typeface="Verdana"/>
              </a:rPr>
              <a:t>of </a:t>
            </a:r>
            <a:r>
              <a:rPr sz="2950" b="1" spc="-994" dirty="0">
                <a:solidFill>
                  <a:srgbClr val="FFFFFF"/>
                </a:solidFill>
                <a:latin typeface="Verdana"/>
                <a:cs typeface="Verdana"/>
              </a:rPr>
              <a:t> </a:t>
            </a:r>
            <a:r>
              <a:rPr sz="2950" b="1" spc="-40" dirty="0">
                <a:solidFill>
                  <a:srgbClr val="FFFFFF"/>
                </a:solidFill>
                <a:latin typeface="Verdana"/>
                <a:cs typeface="Verdana"/>
              </a:rPr>
              <a:t>Operation)</a:t>
            </a:r>
            <a:endParaRPr sz="2950">
              <a:latin typeface="Verdana"/>
              <a:cs typeface="Verdana"/>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0" y="0"/>
            <a:ext cx="9824924" cy="2320507"/>
          </a:xfrm>
          <a:prstGeom prst="rect">
            <a:avLst/>
          </a:prstGeom>
        </p:spPr>
        <p:txBody>
          <a:bodyPr vert="horz" wrap="square" lIns="0" tIns="12065" rIns="0" bIns="0" rtlCol="0">
            <a:spAutoFit/>
          </a:bodyPr>
          <a:lstStyle/>
          <a:p>
            <a:pPr marL="12700">
              <a:lnSpc>
                <a:spcPct val="100000"/>
              </a:lnSpc>
              <a:spcBef>
                <a:spcPts val="95"/>
              </a:spcBef>
            </a:pPr>
            <a:r>
              <a:rPr lang="en-US" spc="-235" dirty="0" smtClean="0"/>
              <a:t>Established in 2021</a:t>
            </a:r>
            <a:br>
              <a:rPr lang="en-US" spc="-235" dirty="0" smtClean="0"/>
            </a:br>
            <a:r>
              <a:rPr lang="en-US" spc="-235" dirty="0" smtClean="0"/>
              <a:t>          </a:t>
            </a:r>
            <a:br>
              <a:rPr lang="en-US" spc="-235" dirty="0" smtClean="0"/>
            </a:br>
            <a:r>
              <a:rPr lang="en-US" spc="-235" dirty="0" smtClean="0"/>
              <a:t>             Our customers</a:t>
            </a:r>
            <a:endParaRPr spc="-225" dirty="0"/>
          </a:p>
        </p:txBody>
      </p:sp>
      <p:sp>
        <p:nvSpPr>
          <p:cNvPr id="3" name="object 3"/>
          <p:cNvSpPr txBox="1"/>
          <p:nvPr/>
        </p:nvSpPr>
        <p:spPr>
          <a:xfrm>
            <a:off x="4724400" y="3238500"/>
            <a:ext cx="3138805" cy="1551707"/>
          </a:xfrm>
          <a:prstGeom prst="rect">
            <a:avLst/>
          </a:prstGeom>
        </p:spPr>
        <p:txBody>
          <a:bodyPr vert="horz" wrap="square" lIns="0" tIns="12700" rIns="0" bIns="0" rtlCol="0">
            <a:spAutoFit/>
          </a:bodyPr>
          <a:lstStyle/>
          <a:p>
            <a:pPr marL="12700">
              <a:lnSpc>
                <a:spcPct val="100000"/>
              </a:lnSpc>
            </a:pPr>
            <a:r>
              <a:rPr lang="en-US" sz="2500" spc="70" dirty="0" smtClean="0">
                <a:solidFill>
                  <a:srgbClr val="FFFFFF"/>
                </a:solidFill>
                <a:latin typeface="Verdana"/>
                <a:cs typeface="Verdana"/>
              </a:rPr>
              <a:t>Higher Education Departments Uttarakhand</a:t>
            </a:r>
          </a:p>
          <a:p>
            <a:pPr marL="12700">
              <a:lnSpc>
                <a:spcPct val="100000"/>
              </a:lnSpc>
            </a:pPr>
            <a:endParaRPr sz="2500">
              <a:latin typeface="Verdana"/>
              <a:cs typeface="Verdana"/>
            </a:endParaRPr>
          </a:p>
        </p:txBody>
      </p:sp>
      <p:sp>
        <p:nvSpPr>
          <p:cNvPr id="4" name="object 4"/>
          <p:cNvSpPr txBox="1"/>
          <p:nvPr/>
        </p:nvSpPr>
        <p:spPr>
          <a:xfrm>
            <a:off x="13563600" y="7200900"/>
            <a:ext cx="2393991" cy="2192908"/>
          </a:xfrm>
          <a:prstGeom prst="rect">
            <a:avLst/>
          </a:prstGeom>
        </p:spPr>
        <p:txBody>
          <a:bodyPr vert="horz" wrap="square" lIns="0" tIns="12700" rIns="0" bIns="0" rtlCol="0">
            <a:spAutoFit/>
          </a:bodyPr>
          <a:lstStyle/>
          <a:p>
            <a:pPr marL="12700" marR="629920" indent="-592455">
              <a:lnSpc>
                <a:spcPct val="107500"/>
              </a:lnSpc>
              <a:spcBef>
                <a:spcPts val="670"/>
              </a:spcBef>
            </a:pPr>
            <a:endParaRPr lang="en-US" sz="2500" spc="70" dirty="0" smtClean="0">
              <a:solidFill>
                <a:srgbClr val="FFFFFF"/>
              </a:solidFill>
              <a:latin typeface="Verdana"/>
              <a:cs typeface="Verdana"/>
            </a:endParaRPr>
          </a:p>
          <a:p>
            <a:pPr marL="12700" marR="629920" indent="-592455">
              <a:lnSpc>
                <a:spcPct val="107500"/>
              </a:lnSpc>
              <a:spcBef>
                <a:spcPts val="670"/>
              </a:spcBef>
            </a:pPr>
            <a:r>
              <a:rPr lang="en-US" sz="2500" spc="70" dirty="0" smtClean="0">
                <a:solidFill>
                  <a:srgbClr val="FFFFFF"/>
                </a:solidFill>
                <a:latin typeface="Verdana"/>
                <a:cs typeface="Verdana"/>
              </a:rPr>
              <a:t>Chief </a:t>
            </a:r>
            <a:r>
              <a:rPr lang="en-US" sz="2500" spc="70" dirty="0">
                <a:solidFill>
                  <a:srgbClr val="FFFFFF"/>
                </a:solidFill>
                <a:latin typeface="Verdana"/>
                <a:cs typeface="Verdana"/>
              </a:rPr>
              <a:t>Education Office</a:t>
            </a:r>
          </a:p>
          <a:p>
            <a:pPr marL="727710" marR="629920" indent="-592455">
              <a:lnSpc>
                <a:spcPct val="107500"/>
              </a:lnSpc>
              <a:spcBef>
                <a:spcPts val="100"/>
              </a:spcBef>
            </a:pPr>
            <a:endParaRPr sz="2500">
              <a:latin typeface="Verdana"/>
              <a:cs typeface="Verdana"/>
            </a:endParaRPr>
          </a:p>
        </p:txBody>
      </p:sp>
      <p:sp>
        <p:nvSpPr>
          <p:cNvPr id="5" name="object 5"/>
          <p:cNvSpPr txBox="1"/>
          <p:nvPr/>
        </p:nvSpPr>
        <p:spPr>
          <a:xfrm>
            <a:off x="10513911" y="3100894"/>
            <a:ext cx="2973489" cy="1710533"/>
          </a:xfrm>
          <a:prstGeom prst="rect">
            <a:avLst/>
          </a:prstGeom>
        </p:spPr>
        <p:txBody>
          <a:bodyPr vert="horz" wrap="square" lIns="0" tIns="85090" rIns="0" bIns="0" rtlCol="0">
            <a:spAutoFit/>
          </a:bodyPr>
          <a:lstStyle/>
          <a:p>
            <a:pPr marL="12700" marR="5080" algn="ctr">
              <a:lnSpc>
                <a:spcPct val="107500"/>
              </a:lnSpc>
              <a:spcBef>
                <a:spcPts val="345"/>
              </a:spcBef>
            </a:pPr>
            <a:r>
              <a:rPr sz="2500" spc="90" smtClean="0">
                <a:solidFill>
                  <a:schemeClr val="bg1"/>
                </a:solidFill>
                <a:latin typeface="Verdana"/>
                <a:cs typeface="Verdana"/>
              </a:rPr>
              <a:t>National </a:t>
            </a:r>
            <a:r>
              <a:rPr sz="2500" spc="100" dirty="0">
                <a:solidFill>
                  <a:schemeClr val="bg1"/>
                </a:solidFill>
                <a:latin typeface="Verdana"/>
                <a:cs typeface="Verdana"/>
              </a:rPr>
              <a:t>Highways </a:t>
            </a:r>
            <a:r>
              <a:rPr sz="2500" spc="105" dirty="0">
                <a:solidFill>
                  <a:schemeClr val="bg1"/>
                </a:solidFill>
                <a:latin typeface="Verdana"/>
                <a:cs typeface="Verdana"/>
              </a:rPr>
              <a:t> </a:t>
            </a:r>
            <a:r>
              <a:rPr sz="2500" spc="85" dirty="0">
                <a:solidFill>
                  <a:schemeClr val="bg1"/>
                </a:solidFill>
                <a:latin typeface="Verdana"/>
                <a:cs typeface="Verdana"/>
              </a:rPr>
              <a:t>Authority </a:t>
            </a:r>
            <a:r>
              <a:rPr sz="2500" spc="55">
                <a:solidFill>
                  <a:schemeClr val="bg1"/>
                </a:solidFill>
                <a:latin typeface="Verdana"/>
                <a:cs typeface="Verdana"/>
              </a:rPr>
              <a:t>of </a:t>
            </a:r>
            <a:r>
              <a:rPr sz="2500" spc="60">
                <a:solidFill>
                  <a:schemeClr val="bg1"/>
                </a:solidFill>
                <a:latin typeface="Verdana"/>
                <a:cs typeface="Verdana"/>
              </a:rPr>
              <a:t> </a:t>
            </a:r>
            <a:r>
              <a:rPr sz="2500" spc="65" smtClean="0">
                <a:solidFill>
                  <a:schemeClr val="bg1"/>
                </a:solidFill>
                <a:latin typeface="Verdana"/>
                <a:cs typeface="Verdana"/>
              </a:rPr>
              <a:t>In</a:t>
            </a:r>
            <a:r>
              <a:rPr lang="en-US" sz="2500" spc="65" dirty="0" err="1" smtClean="0">
                <a:solidFill>
                  <a:schemeClr val="bg1"/>
                </a:solidFill>
                <a:latin typeface="Verdana"/>
                <a:cs typeface="Verdana"/>
              </a:rPr>
              <a:t>dia</a:t>
            </a:r>
            <a:endParaRPr sz="2500">
              <a:solidFill>
                <a:schemeClr val="bg1"/>
              </a:solidFill>
              <a:latin typeface="Verdana"/>
              <a:cs typeface="Verdana"/>
            </a:endParaRPr>
          </a:p>
        </p:txBody>
      </p:sp>
      <p:sp>
        <p:nvSpPr>
          <p:cNvPr id="6" name="object 6"/>
          <p:cNvSpPr txBox="1"/>
          <p:nvPr/>
        </p:nvSpPr>
        <p:spPr>
          <a:xfrm>
            <a:off x="4495800" y="7200900"/>
            <a:ext cx="2190739" cy="1641475"/>
          </a:xfrm>
          <a:prstGeom prst="rect">
            <a:avLst/>
          </a:prstGeom>
        </p:spPr>
        <p:txBody>
          <a:bodyPr vert="horz" wrap="square" lIns="0" tIns="12700" rIns="0" bIns="0" rtlCol="0">
            <a:spAutoFit/>
          </a:bodyPr>
          <a:lstStyle/>
          <a:p>
            <a:pPr marL="12700" lvl="0">
              <a:spcBef>
                <a:spcPts val="670"/>
              </a:spcBef>
            </a:pPr>
            <a:endParaRPr lang="en-US" sz="2500" spc="70" dirty="0" smtClean="0">
              <a:solidFill>
                <a:srgbClr val="FFFFFF"/>
              </a:solidFill>
              <a:latin typeface="Verdana"/>
              <a:cs typeface="Verdana"/>
            </a:endParaRPr>
          </a:p>
          <a:p>
            <a:pPr marL="12700" lvl="0">
              <a:spcBef>
                <a:spcPts val="670"/>
              </a:spcBef>
            </a:pPr>
            <a:r>
              <a:rPr lang="en-US" sz="2500" spc="70" dirty="0" smtClean="0">
                <a:solidFill>
                  <a:srgbClr val="FFFFFF"/>
                </a:solidFill>
                <a:latin typeface="Verdana"/>
                <a:cs typeface="Verdana"/>
              </a:rPr>
              <a:t>Executive Engineer, RWD</a:t>
            </a:r>
            <a:endParaRPr lang="en-US" sz="2500" spc="70" dirty="0">
              <a:solidFill>
                <a:srgbClr val="FFFFFF"/>
              </a:solidFill>
              <a:latin typeface="Verdana"/>
              <a:cs typeface="Verdana"/>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0"/>
            <a:ext cx="11196524" cy="1538883"/>
          </a:xfrm>
        </p:spPr>
        <p:txBody>
          <a:bodyPr/>
          <a:lstStyle/>
          <a:p>
            <a:pPr algn="ctr"/>
            <a:r>
              <a:rPr lang="en-US" i="0" dirty="0" smtClean="0"/>
              <a:t>FEW PROJECTS DONE BY US</a:t>
            </a:r>
            <a:endParaRPr lang="en-US" i="0" dirty="0"/>
          </a:p>
        </p:txBody>
      </p:sp>
      <p:pic>
        <p:nvPicPr>
          <p:cNvPr id="4" name="Picture 3" descr="WhatsApp Image 2022-06-16 at 4.23.16 PM (1).jpeg"/>
          <p:cNvPicPr>
            <a:picLocks noChangeAspect="1"/>
          </p:cNvPicPr>
          <p:nvPr/>
        </p:nvPicPr>
        <p:blipFill>
          <a:blip r:embed="rId2" cstate="print"/>
          <a:stretch>
            <a:fillRect/>
          </a:stretch>
        </p:blipFill>
        <p:spPr>
          <a:xfrm>
            <a:off x="609600" y="1333500"/>
            <a:ext cx="6502400" cy="3657600"/>
          </a:xfrm>
          <a:prstGeom prst="rect">
            <a:avLst/>
          </a:prstGeom>
        </p:spPr>
      </p:pic>
      <p:pic>
        <p:nvPicPr>
          <p:cNvPr id="5" name="Picture 4" descr="WhatsApp Image 2022-06-16 at 4.23.16 PM (2).jpeg"/>
          <p:cNvPicPr>
            <a:picLocks noChangeAspect="1"/>
          </p:cNvPicPr>
          <p:nvPr/>
        </p:nvPicPr>
        <p:blipFill>
          <a:blip r:embed="rId3" cstate="print"/>
          <a:stretch>
            <a:fillRect/>
          </a:stretch>
        </p:blipFill>
        <p:spPr>
          <a:xfrm>
            <a:off x="11277600" y="1409700"/>
            <a:ext cx="6400800" cy="3810000"/>
          </a:xfrm>
          <a:prstGeom prst="rect">
            <a:avLst/>
          </a:prstGeom>
        </p:spPr>
      </p:pic>
      <p:pic>
        <p:nvPicPr>
          <p:cNvPr id="6" name="Picture 5" descr="WhatsApp Image 2022-06-16 at 4.23.16 PM.jpeg"/>
          <p:cNvPicPr>
            <a:picLocks noChangeAspect="1"/>
          </p:cNvPicPr>
          <p:nvPr/>
        </p:nvPicPr>
        <p:blipFill>
          <a:blip r:embed="rId4" cstate="print"/>
          <a:stretch>
            <a:fillRect/>
          </a:stretch>
        </p:blipFill>
        <p:spPr>
          <a:xfrm>
            <a:off x="685800" y="5486400"/>
            <a:ext cx="6400800" cy="4800600"/>
          </a:xfrm>
          <a:prstGeom prst="rect">
            <a:avLst/>
          </a:prstGeom>
        </p:spPr>
      </p:pic>
      <p:pic>
        <p:nvPicPr>
          <p:cNvPr id="10" name="Picture 9" descr="WhatsApp Image 2022-06-16 at 4.23.16 PM (3).jpeg"/>
          <p:cNvPicPr>
            <a:picLocks noChangeAspect="1"/>
          </p:cNvPicPr>
          <p:nvPr/>
        </p:nvPicPr>
        <p:blipFill>
          <a:blip r:embed="rId5" cstate="print"/>
          <a:stretch>
            <a:fillRect/>
          </a:stretch>
        </p:blipFill>
        <p:spPr>
          <a:xfrm>
            <a:off x="7467600" y="2476500"/>
            <a:ext cx="3520256" cy="6400800"/>
          </a:xfrm>
          <a:prstGeom prst="rect">
            <a:avLst/>
          </a:prstGeom>
        </p:spPr>
      </p:pic>
      <p:pic>
        <p:nvPicPr>
          <p:cNvPr id="11" name="Picture 10" descr="WhatsApp Image 2022-06-16 at 4.23.16 PM (4).jpeg"/>
          <p:cNvPicPr>
            <a:picLocks noChangeAspect="1"/>
          </p:cNvPicPr>
          <p:nvPr/>
        </p:nvPicPr>
        <p:blipFill>
          <a:blip r:embed="rId6" cstate="print"/>
          <a:stretch>
            <a:fillRect/>
          </a:stretch>
        </p:blipFill>
        <p:spPr>
          <a:xfrm>
            <a:off x="11506200" y="5657850"/>
            <a:ext cx="6172200" cy="462915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40046" y="8156195"/>
            <a:ext cx="1758950" cy="295910"/>
          </a:xfrm>
          <a:custGeom>
            <a:avLst/>
            <a:gdLst/>
            <a:ahLst/>
            <a:cxnLst/>
            <a:rect l="l" t="t" r="r" b="b"/>
            <a:pathLst>
              <a:path w="1758950" h="295909">
                <a:moveTo>
                  <a:pt x="147355" y="295299"/>
                </a:moveTo>
                <a:lnTo>
                  <a:pt x="100830" y="287759"/>
                </a:lnTo>
                <a:lnTo>
                  <a:pt x="60385" y="266773"/>
                </a:lnTo>
                <a:lnTo>
                  <a:pt x="28468" y="234793"/>
                </a:lnTo>
                <a:lnTo>
                  <a:pt x="7524" y="194269"/>
                </a:lnTo>
                <a:lnTo>
                  <a:pt x="0" y="147651"/>
                </a:lnTo>
                <a:lnTo>
                  <a:pt x="7524" y="101033"/>
                </a:lnTo>
                <a:lnTo>
                  <a:pt x="28468" y="60507"/>
                </a:lnTo>
                <a:lnTo>
                  <a:pt x="60385" y="28526"/>
                </a:lnTo>
                <a:lnTo>
                  <a:pt x="100830" y="7540"/>
                </a:lnTo>
                <a:lnTo>
                  <a:pt x="147355" y="0"/>
                </a:lnTo>
                <a:lnTo>
                  <a:pt x="193880" y="7540"/>
                </a:lnTo>
                <a:lnTo>
                  <a:pt x="234323" y="28526"/>
                </a:lnTo>
                <a:lnTo>
                  <a:pt x="260450" y="54706"/>
                </a:lnTo>
                <a:lnTo>
                  <a:pt x="147355" y="54706"/>
                </a:lnTo>
                <a:lnTo>
                  <a:pt x="111283" y="62021"/>
                </a:lnTo>
                <a:lnTo>
                  <a:pt x="81795" y="81959"/>
                </a:lnTo>
                <a:lnTo>
                  <a:pt x="61897" y="111507"/>
                </a:lnTo>
                <a:lnTo>
                  <a:pt x="54597" y="147652"/>
                </a:lnTo>
                <a:lnTo>
                  <a:pt x="61897" y="183795"/>
                </a:lnTo>
                <a:lnTo>
                  <a:pt x="81795" y="213341"/>
                </a:lnTo>
                <a:lnTo>
                  <a:pt x="111283" y="233278"/>
                </a:lnTo>
                <a:lnTo>
                  <a:pt x="147355" y="240592"/>
                </a:lnTo>
                <a:lnTo>
                  <a:pt x="260451" y="240592"/>
                </a:lnTo>
                <a:lnTo>
                  <a:pt x="234323" y="266773"/>
                </a:lnTo>
                <a:lnTo>
                  <a:pt x="193880" y="287759"/>
                </a:lnTo>
                <a:lnTo>
                  <a:pt x="147355" y="295299"/>
                </a:lnTo>
                <a:close/>
              </a:path>
              <a:path w="1758950" h="295909">
                <a:moveTo>
                  <a:pt x="260451" y="240592"/>
                </a:moveTo>
                <a:lnTo>
                  <a:pt x="147355" y="240592"/>
                </a:lnTo>
                <a:lnTo>
                  <a:pt x="183425" y="233277"/>
                </a:lnTo>
                <a:lnTo>
                  <a:pt x="212912" y="213341"/>
                </a:lnTo>
                <a:lnTo>
                  <a:pt x="232809" y="183795"/>
                </a:lnTo>
                <a:lnTo>
                  <a:pt x="240109" y="147651"/>
                </a:lnTo>
                <a:lnTo>
                  <a:pt x="232809" y="111506"/>
                </a:lnTo>
                <a:lnTo>
                  <a:pt x="212911" y="81959"/>
                </a:lnTo>
                <a:lnTo>
                  <a:pt x="183425" y="62021"/>
                </a:lnTo>
                <a:lnTo>
                  <a:pt x="147355" y="54706"/>
                </a:lnTo>
                <a:lnTo>
                  <a:pt x="260450" y="54706"/>
                </a:lnTo>
                <a:lnTo>
                  <a:pt x="266239" y="60507"/>
                </a:lnTo>
                <a:lnTo>
                  <a:pt x="287182" y="101033"/>
                </a:lnTo>
                <a:lnTo>
                  <a:pt x="294706" y="147652"/>
                </a:lnTo>
                <a:lnTo>
                  <a:pt x="287182" y="194269"/>
                </a:lnTo>
                <a:lnTo>
                  <a:pt x="266239" y="234793"/>
                </a:lnTo>
                <a:lnTo>
                  <a:pt x="260451" y="240592"/>
                </a:lnTo>
                <a:close/>
              </a:path>
              <a:path w="1758950" h="295909">
                <a:moveTo>
                  <a:pt x="635239" y="295299"/>
                </a:moveTo>
                <a:lnTo>
                  <a:pt x="588714" y="287759"/>
                </a:lnTo>
                <a:lnTo>
                  <a:pt x="548271" y="266773"/>
                </a:lnTo>
                <a:lnTo>
                  <a:pt x="516355" y="234793"/>
                </a:lnTo>
                <a:lnTo>
                  <a:pt x="495412" y="194269"/>
                </a:lnTo>
                <a:lnTo>
                  <a:pt x="487888" y="147651"/>
                </a:lnTo>
                <a:lnTo>
                  <a:pt x="495412" y="101033"/>
                </a:lnTo>
                <a:lnTo>
                  <a:pt x="516355" y="60507"/>
                </a:lnTo>
                <a:lnTo>
                  <a:pt x="548271" y="28526"/>
                </a:lnTo>
                <a:lnTo>
                  <a:pt x="588714" y="7540"/>
                </a:lnTo>
                <a:lnTo>
                  <a:pt x="635239" y="0"/>
                </a:lnTo>
                <a:lnTo>
                  <a:pt x="681764" y="7540"/>
                </a:lnTo>
                <a:lnTo>
                  <a:pt x="722208" y="28526"/>
                </a:lnTo>
                <a:lnTo>
                  <a:pt x="748336" y="54706"/>
                </a:lnTo>
                <a:lnTo>
                  <a:pt x="635239" y="54706"/>
                </a:lnTo>
                <a:lnTo>
                  <a:pt x="599169" y="62021"/>
                </a:lnTo>
                <a:lnTo>
                  <a:pt x="569682" y="81959"/>
                </a:lnTo>
                <a:lnTo>
                  <a:pt x="549785" y="111507"/>
                </a:lnTo>
                <a:lnTo>
                  <a:pt x="542485" y="147652"/>
                </a:lnTo>
                <a:lnTo>
                  <a:pt x="549785" y="183795"/>
                </a:lnTo>
                <a:lnTo>
                  <a:pt x="569683" y="213341"/>
                </a:lnTo>
                <a:lnTo>
                  <a:pt x="599170" y="233278"/>
                </a:lnTo>
                <a:lnTo>
                  <a:pt x="635239" y="240592"/>
                </a:lnTo>
                <a:lnTo>
                  <a:pt x="748338" y="240592"/>
                </a:lnTo>
                <a:lnTo>
                  <a:pt x="722208" y="266773"/>
                </a:lnTo>
                <a:lnTo>
                  <a:pt x="681764" y="287759"/>
                </a:lnTo>
                <a:lnTo>
                  <a:pt x="635239" y="295299"/>
                </a:lnTo>
                <a:close/>
              </a:path>
              <a:path w="1758950" h="295909">
                <a:moveTo>
                  <a:pt x="748338" y="240592"/>
                </a:moveTo>
                <a:lnTo>
                  <a:pt x="635239" y="240592"/>
                </a:lnTo>
                <a:lnTo>
                  <a:pt x="671311" y="233277"/>
                </a:lnTo>
                <a:lnTo>
                  <a:pt x="700799" y="213341"/>
                </a:lnTo>
                <a:lnTo>
                  <a:pt x="720697" y="183795"/>
                </a:lnTo>
                <a:lnTo>
                  <a:pt x="727997" y="147651"/>
                </a:lnTo>
                <a:lnTo>
                  <a:pt x="720697" y="111506"/>
                </a:lnTo>
                <a:lnTo>
                  <a:pt x="700799" y="81959"/>
                </a:lnTo>
                <a:lnTo>
                  <a:pt x="671311" y="62021"/>
                </a:lnTo>
                <a:lnTo>
                  <a:pt x="635239" y="54706"/>
                </a:lnTo>
                <a:lnTo>
                  <a:pt x="748336" y="54706"/>
                </a:lnTo>
                <a:lnTo>
                  <a:pt x="754126" y="60507"/>
                </a:lnTo>
                <a:lnTo>
                  <a:pt x="775069" y="101033"/>
                </a:lnTo>
                <a:lnTo>
                  <a:pt x="782594" y="147652"/>
                </a:lnTo>
                <a:lnTo>
                  <a:pt x="775069" y="194269"/>
                </a:lnTo>
                <a:lnTo>
                  <a:pt x="754125" y="234793"/>
                </a:lnTo>
                <a:lnTo>
                  <a:pt x="748338" y="240592"/>
                </a:lnTo>
                <a:close/>
              </a:path>
              <a:path w="1758950" h="295909">
                <a:moveTo>
                  <a:pt x="1123127" y="295299"/>
                </a:moveTo>
                <a:lnTo>
                  <a:pt x="1076602" y="287759"/>
                </a:lnTo>
                <a:lnTo>
                  <a:pt x="1036159" y="266773"/>
                </a:lnTo>
                <a:lnTo>
                  <a:pt x="1004243" y="234793"/>
                </a:lnTo>
                <a:lnTo>
                  <a:pt x="983300" y="194269"/>
                </a:lnTo>
                <a:lnTo>
                  <a:pt x="975776" y="147651"/>
                </a:lnTo>
                <a:lnTo>
                  <a:pt x="983300" y="101033"/>
                </a:lnTo>
                <a:lnTo>
                  <a:pt x="1004243" y="60507"/>
                </a:lnTo>
                <a:lnTo>
                  <a:pt x="1036159" y="28526"/>
                </a:lnTo>
                <a:lnTo>
                  <a:pt x="1076602" y="7540"/>
                </a:lnTo>
                <a:lnTo>
                  <a:pt x="1123127" y="0"/>
                </a:lnTo>
                <a:lnTo>
                  <a:pt x="1169651" y="7540"/>
                </a:lnTo>
                <a:lnTo>
                  <a:pt x="1210095" y="28526"/>
                </a:lnTo>
                <a:lnTo>
                  <a:pt x="1236221" y="54706"/>
                </a:lnTo>
                <a:lnTo>
                  <a:pt x="1123127" y="54706"/>
                </a:lnTo>
                <a:lnTo>
                  <a:pt x="1087057" y="62021"/>
                </a:lnTo>
                <a:lnTo>
                  <a:pt x="1057570" y="81959"/>
                </a:lnTo>
                <a:lnTo>
                  <a:pt x="1037673" y="111507"/>
                </a:lnTo>
                <a:lnTo>
                  <a:pt x="1030372" y="147652"/>
                </a:lnTo>
                <a:lnTo>
                  <a:pt x="1037673" y="183795"/>
                </a:lnTo>
                <a:lnTo>
                  <a:pt x="1057571" y="213341"/>
                </a:lnTo>
                <a:lnTo>
                  <a:pt x="1087057" y="233278"/>
                </a:lnTo>
                <a:lnTo>
                  <a:pt x="1123127" y="240592"/>
                </a:lnTo>
                <a:lnTo>
                  <a:pt x="1236223" y="240592"/>
                </a:lnTo>
                <a:lnTo>
                  <a:pt x="1210095" y="266773"/>
                </a:lnTo>
                <a:lnTo>
                  <a:pt x="1169652" y="287759"/>
                </a:lnTo>
                <a:lnTo>
                  <a:pt x="1123127" y="295299"/>
                </a:lnTo>
                <a:close/>
              </a:path>
              <a:path w="1758950" h="295909">
                <a:moveTo>
                  <a:pt x="1236223" y="240592"/>
                </a:moveTo>
                <a:lnTo>
                  <a:pt x="1123127" y="240592"/>
                </a:lnTo>
                <a:lnTo>
                  <a:pt x="1159196" y="233277"/>
                </a:lnTo>
                <a:lnTo>
                  <a:pt x="1188683" y="213341"/>
                </a:lnTo>
                <a:lnTo>
                  <a:pt x="1208580" y="183795"/>
                </a:lnTo>
                <a:lnTo>
                  <a:pt x="1215881" y="147651"/>
                </a:lnTo>
                <a:lnTo>
                  <a:pt x="1208580" y="111506"/>
                </a:lnTo>
                <a:lnTo>
                  <a:pt x="1188683" y="81959"/>
                </a:lnTo>
                <a:lnTo>
                  <a:pt x="1159196" y="62021"/>
                </a:lnTo>
                <a:lnTo>
                  <a:pt x="1123127" y="54706"/>
                </a:lnTo>
                <a:lnTo>
                  <a:pt x="1236221" y="54706"/>
                </a:lnTo>
                <a:lnTo>
                  <a:pt x="1242010" y="60507"/>
                </a:lnTo>
                <a:lnTo>
                  <a:pt x="1262953" y="101033"/>
                </a:lnTo>
                <a:lnTo>
                  <a:pt x="1270478" y="147652"/>
                </a:lnTo>
                <a:lnTo>
                  <a:pt x="1262953" y="194269"/>
                </a:lnTo>
                <a:lnTo>
                  <a:pt x="1242011" y="234793"/>
                </a:lnTo>
                <a:lnTo>
                  <a:pt x="1236223" y="240592"/>
                </a:lnTo>
                <a:close/>
              </a:path>
              <a:path w="1758950" h="295909">
                <a:moveTo>
                  <a:pt x="1611015" y="295299"/>
                </a:moveTo>
                <a:lnTo>
                  <a:pt x="1564492" y="287759"/>
                </a:lnTo>
                <a:lnTo>
                  <a:pt x="1524049" y="266773"/>
                </a:lnTo>
                <a:lnTo>
                  <a:pt x="1492133" y="234793"/>
                </a:lnTo>
                <a:lnTo>
                  <a:pt x="1471189" y="194269"/>
                </a:lnTo>
                <a:lnTo>
                  <a:pt x="1463664" y="147651"/>
                </a:lnTo>
                <a:lnTo>
                  <a:pt x="1471189" y="101033"/>
                </a:lnTo>
                <a:lnTo>
                  <a:pt x="1492133" y="60507"/>
                </a:lnTo>
                <a:lnTo>
                  <a:pt x="1524049" y="28526"/>
                </a:lnTo>
                <a:lnTo>
                  <a:pt x="1564492" y="7540"/>
                </a:lnTo>
                <a:lnTo>
                  <a:pt x="1611015" y="0"/>
                </a:lnTo>
                <a:lnTo>
                  <a:pt x="1657538" y="7540"/>
                </a:lnTo>
                <a:lnTo>
                  <a:pt x="1697981" y="28526"/>
                </a:lnTo>
                <a:lnTo>
                  <a:pt x="1724108" y="54706"/>
                </a:lnTo>
                <a:lnTo>
                  <a:pt x="1611015" y="54706"/>
                </a:lnTo>
                <a:lnTo>
                  <a:pt x="1574944" y="62021"/>
                </a:lnTo>
                <a:lnTo>
                  <a:pt x="1545457" y="81959"/>
                </a:lnTo>
                <a:lnTo>
                  <a:pt x="1525561" y="111507"/>
                </a:lnTo>
                <a:lnTo>
                  <a:pt x="1518261" y="147652"/>
                </a:lnTo>
                <a:lnTo>
                  <a:pt x="1525561" y="183795"/>
                </a:lnTo>
                <a:lnTo>
                  <a:pt x="1545457" y="213341"/>
                </a:lnTo>
                <a:lnTo>
                  <a:pt x="1574944" y="233278"/>
                </a:lnTo>
                <a:lnTo>
                  <a:pt x="1611015" y="240592"/>
                </a:lnTo>
                <a:lnTo>
                  <a:pt x="1724110" y="240592"/>
                </a:lnTo>
                <a:lnTo>
                  <a:pt x="1697981" y="266773"/>
                </a:lnTo>
                <a:lnTo>
                  <a:pt x="1657538" y="287759"/>
                </a:lnTo>
                <a:lnTo>
                  <a:pt x="1611015" y="295299"/>
                </a:lnTo>
                <a:close/>
              </a:path>
              <a:path w="1758950" h="295909">
                <a:moveTo>
                  <a:pt x="1724110" y="240592"/>
                </a:moveTo>
                <a:lnTo>
                  <a:pt x="1611015" y="240592"/>
                </a:lnTo>
                <a:lnTo>
                  <a:pt x="1647087" y="233277"/>
                </a:lnTo>
                <a:lnTo>
                  <a:pt x="1676573" y="213341"/>
                </a:lnTo>
                <a:lnTo>
                  <a:pt x="1696469" y="183795"/>
                </a:lnTo>
                <a:lnTo>
                  <a:pt x="1703769" y="147651"/>
                </a:lnTo>
                <a:lnTo>
                  <a:pt x="1696469" y="111506"/>
                </a:lnTo>
                <a:lnTo>
                  <a:pt x="1676573" y="81959"/>
                </a:lnTo>
                <a:lnTo>
                  <a:pt x="1647086" y="62021"/>
                </a:lnTo>
                <a:lnTo>
                  <a:pt x="1611015" y="54706"/>
                </a:lnTo>
                <a:lnTo>
                  <a:pt x="1724108" y="54706"/>
                </a:lnTo>
                <a:lnTo>
                  <a:pt x="1729898" y="60507"/>
                </a:lnTo>
                <a:lnTo>
                  <a:pt x="1750841" y="101033"/>
                </a:lnTo>
                <a:lnTo>
                  <a:pt x="1758366" y="147652"/>
                </a:lnTo>
                <a:lnTo>
                  <a:pt x="1750841" y="194269"/>
                </a:lnTo>
                <a:lnTo>
                  <a:pt x="1729898" y="234793"/>
                </a:lnTo>
                <a:lnTo>
                  <a:pt x="1724110" y="240592"/>
                </a:lnTo>
                <a:close/>
              </a:path>
            </a:pathLst>
          </a:custGeom>
          <a:solidFill>
            <a:srgbClr val="253F6A"/>
          </a:solidFill>
        </p:spPr>
        <p:txBody>
          <a:bodyPr wrap="square" lIns="0" tIns="0" rIns="0" bIns="0" rtlCol="0"/>
          <a:lstStyle/>
          <a:p>
            <a:endParaRPr/>
          </a:p>
        </p:txBody>
      </p:sp>
      <p:sp>
        <p:nvSpPr>
          <p:cNvPr id="4" name="object 4"/>
          <p:cNvSpPr/>
          <p:nvPr/>
        </p:nvSpPr>
        <p:spPr>
          <a:xfrm>
            <a:off x="1028700" y="9591066"/>
            <a:ext cx="16230600" cy="695960"/>
          </a:xfrm>
          <a:custGeom>
            <a:avLst/>
            <a:gdLst/>
            <a:ahLst/>
            <a:cxnLst/>
            <a:rect l="l" t="t" r="r" b="b"/>
            <a:pathLst>
              <a:path w="16230600" h="695959">
                <a:moveTo>
                  <a:pt x="0" y="0"/>
                </a:moveTo>
                <a:lnTo>
                  <a:pt x="16230599" y="0"/>
                </a:lnTo>
                <a:lnTo>
                  <a:pt x="16230599" y="695932"/>
                </a:lnTo>
                <a:lnTo>
                  <a:pt x="0" y="695932"/>
                </a:lnTo>
                <a:lnTo>
                  <a:pt x="0" y="0"/>
                </a:lnTo>
                <a:close/>
              </a:path>
            </a:pathLst>
          </a:custGeom>
          <a:solidFill>
            <a:srgbClr val="203458"/>
          </a:solidFill>
        </p:spPr>
        <p:txBody>
          <a:bodyPr wrap="square" lIns="0" tIns="0" rIns="0" bIns="0" rtlCol="0"/>
          <a:lstStyle/>
          <a:p>
            <a:endParaRPr/>
          </a:p>
        </p:txBody>
      </p:sp>
      <p:sp>
        <p:nvSpPr>
          <p:cNvPr id="5" name="object 5"/>
          <p:cNvSpPr/>
          <p:nvPr/>
        </p:nvSpPr>
        <p:spPr>
          <a:xfrm>
            <a:off x="1028700" y="1"/>
            <a:ext cx="16230600" cy="676910"/>
          </a:xfrm>
          <a:custGeom>
            <a:avLst/>
            <a:gdLst/>
            <a:ahLst/>
            <a:cxnLst/>
            <a:rect l="l" t="t" r="r" b="b"/>
            <a:pathLst>
              <a:path w="16230600" h="676910">
                <a:moveTo>
                  <a:pt x="16230598" y="676722"/>
                </a:moveTo>
                <a:lnTo>
                  <a:pt x="0" y="676722"/>
                </a:lnTo>
                <a:lnTo>
                  <a:pt x="0" y="0"/>
                </a:lnTo>
                <a:lnTo>
                  <a:pt x="16230598" y="0"/>
                </a:lnTo>
                <a:lnTo>
                  <a:pt x="16230598" y="676722"/>
                </a:lnTo>
                <a:close/>
              </a:path>
            </a:pathLst>
          </a:custGeom>
          <a:solidFill>
            <a:srgbClr val="203458"/>
          </a:solidFill>
        </p:spPr>
        <p:txBody>
          <a:bodyPr wrap="square" lIns="0" tIns="0" rIns="0" bIns="0" rtlCol="0"/>
          <a:lstStyle/>
          <a:p>
            <a:endParaRPr/>
          </a:p>
        </p:txBody>
      </p:sp>
      <p:pic>
        <p:nvPicPr>
          <p:cNvPr id="6" name="object 6"/>
          <p:cNvPicPr/>
          <p:nvPr/>
        </p:nvPicPr>
        <p:blipFill>
          <a:blip r:embed="rId2" cstate="print"/>
          <a:stretch>
            <a:fillRect/>
          </a:stretch>
        </p:blipFill>
        <p:spPr>
          <a:xfrm>
            <a:off x="685800" y="2781300"/>
            <a:ext cx="3505199" cy="2819400"/>
          </a:xfrm>
          <a:prstGeom prst="rect">
            <a:avLst/>
          </a:prstGeom>
        </p:spPr>
      </p:pic>
      <p:pic>
        <p:nvPicPr>
          <p:cNvPr id="12" name="Picture 11" descr="C1P01-01.jpg"/>
          <p:cNvPicPr>
            <a:picLocks noChangeAspect="1"/>
          </p:cNvPicPr>
          <p:nvPr/>
        </p:nvPicPr>
        <p:blipFill>
          <a:blip r:embed="rId3" cstate="print"/>
          <a:stretch>
            <a:fillRect/>
          </a:stretch>
        </p:blipFill>
        <p:spPr>
          <a:xfrm>
            <a:off x="13868400" y="2019300"/>
            <a:ext cx="4229100" cy="2819400"/>
          </a:xfrm>
          <a:prstGeom prst="rect">
            <a:avLst/>
          </a:prstGeom>
        </p:spPr>
      </p:pic>
      <p:sp>
        <p:nvSpPr>
          <p:cNvPr id="15" name="Horizontal Scroll 14"/>
          <p:cNvSpPr/>
          <p:nvPr/>
        </p:nvSpPr>
        <p:spPr>
          <a:xfrm>
            <a:off x="1600200" y="5753100"/>
            <a:ext cx="3962400" cy="14478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t>CONFERENCE TABLES</a:t>
            </a:r>
          </a:p>
        </p:txBody>
      </p:sp>
      <p:sp>
        <p:nvSpPr>
          <p:cNvPr id="16" name="Horizontal Scroll 15"/>
          <p:cNvSpPr/>
          <p:nvPr/>
        </p:nvSpPr>
        <p:spPr>
          <a:xfrm>
            <a:off x="914400" y="1714500"/>
            <a:ext cx="3048000" cy="11430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t>TABLES</a:t>
            </a:r>
            <a:endParaRPr lang="en-US" sz="3600" dirty="0"/>
          </a:p>
        </p:txBody>
      </p:sp>
      <p:sp>
        <p:nvSpPr>
          <p:cNvPr id="17" name="Horizontal Scroll 16"/>
          <p:cNvSpPr/>
          <p:nvPr/>
        </p:nvSpPr>
        <p:spPr>
          <a:xfrm>
            <a:off x="14020800" y="571500"/>
            <a:ext cx="4267200" cy="13716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t>REVOLVING CHAIRS</a:t>
            </a:r>
            <a:endParaRPr lang="en-US" sz="3600" dirty="0"/>
          </a:p>
        </p:txBody>
      </p:sp>
      <p:graphicFrame>
        <p:nvGraphicFramePr>
          <p:cNvPr id="14" name="Diagram 13"/>
          <p:cNvGraphicFramePr/>
          <p:nvPr/>
        </p:nvGraphicFramePr>
        <p:xfrm>
          <a:off x="3048000" y="800100"/>
          <a:ext cx="10896600" cy="83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descr="download (3).jfif"/>
          <p:cNvPicPr>
            <a:picLocks noChangeAspect="1"/>
          </p:cNvPicPr>
          <p:nvPr/>
        </p:nvPicPr>
        <p:blipFill>
          <a:blip r:embed="rId9" cstate="print"/>
          <a:stretch>
            <a:fillRect/>
          </a:stretch>
        </p:blipFill>
        <p:spPr>
          <a:xfrm>
            <a:off x="11887200" y="6057900"/>
            <a:ext cx="3081867" cy="3962400"/>
          </a:xfrm>
          <a:prstGeom prst="rect">
            <a:avLst/>
          </a:prstGeom>
        </p:spPr>
      </p:pic>
      <p:pic>
        <p:nvPicPr>
          <p:cNvPr id="21" name="Picture 20" descr="download (2).jfif"/>
          <p:cNvPicPr>
            <a:picLocks noChangeAspect="1"/>
          </p:cNvPicPr>
          <p:nvPr/>
        </p:nvPicPr>
        <p:blipFill>
          <a:blip r:embed="rId10" cstate="print"/>
          <a:stretch>
            <a:fillRect/>
          </a:stretch>
        </p:blipFill>
        <p:spPr>
          <a:xfrm>
            <a:off x="914400" y="7200900"/>
            <a:ext cx="6195181" cy="2743201"/>
          </a:xfrm>
          <a:prstGeom prst="rect">
            <a:avLst/>
          </a:prstGeom>
        </p:spPr>
      </p:pic>
      <p:pic>
        <p:nvPicPr>
          <p:cNvPr id="27" name="object 8"/>
          <p:cNvPicPr/>
          <p:nvPr/>
        </p:nvPicPr>
        <p:blipFill>
          <a:blip r:embed="rId11" cstate="print"/>
          <a:stretch>
            <a:fillRect/>
          </a:stretch>
        </p:blipFill>
        <p:spPr>
          <a:xfrm>
            <a:off x="7162800" y="3619500"/>
            <a:ext cx="4114799" cy="4267199"/>
          </a:xfrm>
          <a:prstGeom prst="rect">
            <a:avLst/>
          </a:prstGeom>
        </p:spPr>
      </p:pic>
      <p:sp>
        <p:nvSpPr>
          <p:cNvPr id="30" name="Horizontal Scroll 29"/>
          <p:cNvSpPr/>
          <p:nvPr/>
        </p:nvSpPr>
        <p:spPr>
          <a:xfrm>
            <a:off x="12039600" y="4838700"/>
            <a:ext cx="2590800" cy="12192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t>PODIUMS</a:t>
            </a:r>
            <a:endParaRPr lang="en-US" sz="3200" dirty="0"/>
          </a:p>
        </p:txBody>
      </p:sp>
      <p:sp>
        <p:nvSpPr>
          <p:cNvPr id="31" name="Horizontal Scroll 30"/>
          <p:cNvSpPr/>
          <p:nvPr/>
        </p:nvSpPr>
        <p:spPr>
          <a:xfrm>
            <a:off x="6934200" y="1866900"/>
            <a:ext cx="4267200" cy="16764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t>ALMIRAHS</a:t>
            </a:r>
            <a:endParaRPr lang="en-US" sz="36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66701"/>
            <a:ext cx="16763999" cy="1143000"/>
          </a:xfrm>
        </p:spPr>
        <p:txBody>
          <a:bodyPr/>
          <a:lstStyle/>
          <a:p>
            <a:pPr algn="ctr"/>
            <a:r>
              <a:rPr lang="en-US" i="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Marketing Strategies And Technology Used </a:t>
            </a:r>
            <a:endParaRPr lang="en-US" i="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 Placeholder 2"/>
          <p:cNvSpPr>
            <a:spLocks noGrp="1"/>
          </p:cNvSpPr>
          <p:nvPr>
            <p:ph type="body" idx="1"/>
          </p:nvPr>
        </p:nvSpPr>
        <p:spPr>
          <a:xfrm>
            <a:off x="762000" y="1562100"/>
            <a:ext cx="16459200" cy="1231106"/>
          </a:xfrm>
        </p:spPr>
        <p:txBody>
          <a:bodyPr/>
          <a:lstStyle/>
          <a:p>
            <a:r>
              <a:rPr lang="en-US" sz="4000" dirty="0" smtClean="0"/>
              <a:t>As ecommerce marketing is a process of promoting your online store and products through a variety of marketing channels.  </a:t>
            </a:r>
            <a:endParaRPr lang="en-US" sz="4000" dirty="0"/>
          </a:p>
        </p:txBody>
      </p:sp>
      <p:sp>
        <p:nvSpPr>
          <p:cNvPr id="4" name="Rectangle 3"/>
          <p:cNvSpPr/>
          <p:nvPr/>
        </p:nvSpPr>
        <p:spPr>
          <a:xfrm>
            <a:off x="685800" y="3009900"/>
            <a:ext cx="16078200" cy="1323439"/>
          </a:xfrm>
          <a:prstGeom prst="rect">
            <a:avLst/>
          </a:prstGeom>
        </p:spPr>
        <p:txBody>
          <a:bodyPr wrap="square">
            <a:spAutoFit/>
          </a:bodyPr>
          <a:lstStyle/>
          <a:p>
            <a:r>
              <a:rPr lang="en-US" sz="4000" dirty="0" smtClean="0"/>
              <a:t>We are also currently registered with gem for government related transactions.</a:t>
            </a:r>
            <a:endParaRPr lang="en-US" sz="4000" dirty="0"/>
          </a:p>
        </p:txBody>
      </p:sp>
      <p:sp>
        <p:nvSpPr>
          <p:cNvPr id="5" name="Rectangle 4"/>
          <p:cNvSpPr/>
          <p:nvPr/>
        </p:nvSpPr>
        <p:spPr>
          <a:xfrm>
            <a:off x="533400" y="4457700"/>
            <a:ext cx="16916400" cy="4401205"/>
          </a:xfrm>
          <a:prstGeom prst="rect">
            <a:avLst/>
          </a:prstGeom>
        </p:spPr>
        <p:txBody>
          <a:bodyPr wrap="square">
            <a:spAutoFit/>
          </a:bodyPr>
          <a:lstStyle/>
          <a:p>
            <a:r>
              <a:rPr lang="en-US" sz="4000" dirty="0" smtClean="0"/>
              <a:t>We are also creating a technology platform in form of marketplace where the sellers who want to liquidate their old furniture to us they can sell to us and will have option to get credits from which they can buy any upscale products or will have upfront payment option. Also, the portal is still under development.</a:t>
            </a:r>
          </a:p>
          <a:p>
            <a:endParaRPr lang="en-US" sz="4000" dirty="0" smtClean="0"/>
          </a:p>
          <a:p>
            <a:r>
              <a:rPr lang="en-US" sz="4000" dirty="0" smtClean="0"/>
              <a:t>We are also Planning to integrate our portal with D2C platform like Amazon, </a:t>
            </a:r>
            <a:r>
              <a:rPr lang="en-US" sz="4000" dirty="0" err="1" smtClean="0"/>
              <a:t>Flipkart</a:t>
            </a:r>
            <a:r>
              <a:rPr lang="en-US" sz="4000" dirty="0" smtClean="0"/>
              <a:t> and B2B Platform like </a:t>
            </a:r>
            <a:r>
              <a:rPr lang="en-US" sz="4000" dirty="0" err="1" smtClean="0"/>
              <a:t>Indiamart</a:t>
            </a:r>
            <a:r>
              <a:rPr lang="en-US" sz="4000" dirty="0" smtClean="0"/>
              <a:t> and Trade India </a:t>
            </a:r>
            <a:endParaRPr lang="en-US" sz="40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53F6A"/>
          </a:solidFill>
        </p:spPr>
        <p:txBody>
          <a:bodyPr wrap="square" lIns="0" tIns="0" rIns="0" bIns="0" rtlCol="0"/>
          <a:lstStyle/>
          <a:p>
            <a:endParaRPr/>
          </a:p>
        </p:txBody>
      </p:sp>
      <p:grpSp>
        <p:nvGrpSpPr>
          <p:cNvPr id="3" name="object 3"/>
          <p:cNvGrpSpPr/>
          <p:nvPr/>
        </p:nvGrpSpPr>
        <p:grpSpPr>
          <a:xfrm>
            <a:off x="50820" y="86182"/>
            <a:ext cx="18237200" cy="10201275"/>
            <a:chOff x="50820" y="86182"/>
            <a:chExt cx="18237200" cy="10201275"/>
          </a:xfrm>
        </p:grpSpPr>
        <p:sp>
          <p:nvSpPr>
            <p:cNvPr id="4" name="object 4"/>
            <p:cNvSpPr/>
            <p:nvPr/>
          </p:nvSpPr>
          <p:spPr>
            <a:xfrm>
              <a:off x="50820" y="86182"/>
              <a:ext cx="18237200" cy="10201275"/>
            </a:xfrm>
            <a:custGeom>
              <a:avLst/>
              <a:gdLst/>
              <a:ahLst/>
              <a:cxnLst/>
              <a:rect l="l" t="t" r="r" b="b"/>
              <a:pathLst>
                <a:path w="18237200" h="10201275">
                  <a:moveTo>
                    <a:pt x="18237178" y="10200817"/>
                  </a:moveTo>
                  <a:lnTo>
                    <a:pt x="0" y="10200817"/>
                  </a:lnTo>
                  <a:lnTo>
                    <a:pt x="18237178" y="0"/>
                  </a:lnTo>
                  <a:lnTo>
                    <a:pt x="18237178" y="10200817"/>
                  </a:lnTo>
                  <a:close/>
                </a:path>
              </a:pathLst>
            </a:custGeom>
            <a:solidFill>
              <a:srgbClr val="000000">
                <a:alpha val="6669"/>
              </a:srgbClr>
            </a:solidFill>
          </p:spPr>
          <p:txBody>
            <a:bodyPr wrap="square" lIns="0" tIns="0" rIns="0" bIns="0" rtlCol="0"/>
            <a:lstStyle/>
            <a:p>
              <a:endParaRPr/>
            </a:p>
          </p:txBody>
        </p:sp>
        <p:sp>
          <p:nvSpPr>
            <p:cNvPr id="5" name="object 5"/>
            <p:cNvSpPr/>
            <p:nvPr/>
          </p:nvSpPr>
          <p:spPr>
            <a:xfrm>
              <a:off x="979449" y="699642"/>
              <a:ext cx="17265015" cy="9587865"/>
            </a:xfrm>
            <a:custGeom>
              <a:avLst/>
              <a:gdLst/>
              <a:ahLst/>
              <a:cxnLst/>
              <a:rect l="l" t="t" r="r" b="b"/>
              <a:pathLst>
                <a:path w="17265015" h="9587865">
                  <a:moveTo>
                    <a:pt x="74028" y="9587357"/>
                  </a:moveTo>
                  <a:lnTo>
                    <a:pt x="72948" y="9582023"/>
                  </a:lnTo>
                  <a:lnTo>
                    <a:pt x="64808" y="9569945"/>
                  </a:lnTo>
                  <a:lnTo>
                    <a:pt x="52743" y="9561817"/>
                  </a:lnTo>
                  <a:lnTo>
                    <a:pt x="37960" y="9558833"/>
                  </a:lnTo>
                  <a:lnTo>
                    <a:pt x="23190" y="9561817"/>
                  </a:lnTo>
                  <a:lnTo>
                    <a:pt x="11125" y="9569945"/>
                  </a:lnTo>
                  <a:lnTo>
                    <a:pt x="2984" y="9582023"/>
                  </a:lnTo>
                  <a:lnTo>
                    <a:pt x="1905" y="9587357"/>
                  </a:lnTo>
                  <a:lnTo>
                    <a:pt x="74028" y="9587357"/>
                  </a:lnTo>
                  <a:close/>
                </a:path>
                <a:path w="17265015" h="9587865">
                  <a:moveTo>
                    <a:pt x="75933" y="9370504"/>
                  </a:moveTo>
                  <a:lnTo>
                    <a:pt x="72948" y="9355734"/>
                  </a:lnTo>
                  <a:lnTo>
                    <a:pt x="64808" y="9343657"/>
                  </a:lnTo>
                  <a:lnTo>
                    <a:pt x="52743" y="9335529"/>
                  </a:lnTo>
                  <a:lnTo>
                    <a:pt x="37960" y="9332544"/>
                  </a:lnTo>
                  <a:lnTo>
                    <a:pt x="23190" y="9335529"/>
                  </a:lnTo>
                  <a:lnTo>
                    <a:pt x="11125" y="9343657"/>
                  </a:lnTo>
                  <a:lnTo>
                    <a:pt x="2984" y="9355734"/>
                  </a:lnTo>
                  <a:lnTo>
                    <a:pt x="0" y="9370504"/>
                  </a:lnTo>
                  <a:lnTo>
                    <a:pt x="2984" y="9385287"/>
                  </a:lnTo>
                  <a:lnTo>
                    <a:pt x="11125" y="9397352"/>
                  </a:lnTo>
                  <a:lnTo>
                    <a:pt x="23190" y="9405493"/>
                  </a:lnTo>
                  <a:lnTo>
                    <a:pt x="37960" y="9408477"/>
                  </a:lnTo>
                  <a:lnTo>
                    <a:pt x="52743" y="9405493"/>
                  </a:lnTo>
                  <a:lnTo>
                    <a:pt x="64808" y="9397352"/>
                  </a:lnTo>
                  <a:lnTo>
                    <a:pt x="72948" y="9385287"/>
                  </a:lnTo>
                  <a:lnTo>
                    <a:pt x="75933" y="9370504"/>
                  </a:lnTo>
                  <a:close/>
                </a:path>
                <a:path w="17265015" h="9587865">
                  <a:moveTo>
                    <a:pt x="75933" y="9144216"/>
                  </a:moveTo>
                  <a:lnTo>
                    <a:pt x="72948" y="9129433"/>
                  </a:lnTo>
                  <a:lnTo>
                    <a:pt x="64808" y="9117368"/>
                  </a:lnTo>
                  <a:lnTo>
                    <a:pt x="52743" y="9109240"/>
                  </a:lnTo>
                  <a:lnTo>
                    <a:pt x="37960" y="9106256"/>
                  </a:lnTo>
                  <a:lnTo>
                    <a:pt x="23190" y="9109240"/>
                  </a:lnTo>
                  <a:lnTo>
                    <a:pt x="11125" y="9117368"/>
                  </a:lnTo>
                  <a:lnTo>
                    <a:pt x="2984" y="9129433"/>
                  </a:lnTo>
                  <a:lnTo>
                    <a:pt x="0" y="9144216"/>
                  </a:lnTo>
                  <a:lnTo>
                    <a:pt x="2984" y="9158999"/>
                  </a:lnTo>
                  <a:lnTo>
                    <a:pt x="11125" y="9171064"/>
                  </a:lnTo>
                  <a:lnTo>
                    <a:pt x="23190" y="9179204"/>
                  </a:lnTo>
                  <a:lnTo>
                    <a:pt x="37960" y="9182189"/>
                  </a:lnTo>
                  <a:lnTo>
                    <a:pt x="52743" y="9179204"/>
                  </a:lnTo>
                  <a:lnTo>
                    <a:pt x="64808" y="9171064"/>
                  </a:lnTo>
                  <a:lnTo>
                    <a:pt x="72948" y="9158999"/>
                  </a:lnTo>
                  <a:lnTo>
                    <a:pt x="75933" y="9144216"/>
                  </a:lnTo>
                  <a:close/>
                </a:path>
                <a:path w="17265015" h="9587865">
                  <a:moveTo>
                    <a:pt x="75933" y="8917927"/>
                  </a:moveTo>
                  <a:lnTo>
                    <a:pt x="72948" y="8903144"/>
                  </a:lnTo>
                  <a:lnTo>
                    <a:pt x="64808" y="8891079"/>
                  </a:lnTo>
                  <a:lnTo>
                    <a:pt x="52743" y="8882939"/>
                  </a:lnTo>
                  <a:lnTo>
                    <a:pt x="37960" y="8879967"/>
                  </a:lnTo>
                  <a:lnTo>
                    <a:pt x="23190" y="8882939"/>
                  </a:lnTo>
                  <a:lnTo>
                    <a:pt x="11125" y="8891079"/>
                  </a:lnTo>
                  <a:lnTo>
                    <a:pt x="2984" y="8903144"/>
                  </a:lnTo>
                  <a:lnTo>
                    <a:pt x="0" y="8917927"/>
                  </a:lnTo>
                  <a:lnTo>
                    <a:pt x="2984" y="8932710"/>
                  </a:lnTo>
                  <a:lnTo>
                    <a:pt x="11125" y="8944775"/>
                  </a:lnTo>
                  <a:lnTo>
                    <a:pt x="23190" y="8952903"/>
                  </a:lnTo>
                  <a:lnTo>
                    <a:pt x="37960" y="8955888"/>
                  </a:lnTo>
                  <a:lnTo>
                    <a:pt x="52743" y="8952903"/>
                  </a:lnTo>
                  <a:lnTo>
                    <a:pt x="64808" y="8944775"/>
                  </a:lnTo>
                  <a:lnTo>
                    <a:pt x="72948" y="8932710"/>
                  </a:lnTo>
                  <a:lnTo>
                    <a:pt x="75933" y="8917927"/>
                  </a:lnTo>
                  <a:close/>
                </a:path>
                <a:path w="17265015" h="9587865">
                  <a:moveTo>
                    <a:pt x="300278" y="9587357"/>
                  </a:moveTo>
                  <a:lnTo>
                    <a:pt x="299199" y="9582023"/>
                  </a:lnTo>
                  <a:lnTo>
                    <a:pt x="291071" y="9569945"/>
                  </a:lnTo>
                  <a:lnTo>
                    <a:pt x="279006" y="9561817"/>
                  </a:lnTo>
                  <a:lnTo>
                    <a:pt x="264223" y="9558833"/>
                  </a:lnTo>
                  <a:lnTo>
                    <a:pt x="249453" y="9561817"/>
                  </a:lnTo>
                  <a:lnTo>
                    <a:pt x="237388" y="9569945"/>
                  </a:lnTo>
                  <a:lnTo>
                    <a:pt x="229247" y="9582023"/>
                  </a:lnTo>
                  <a:lnTo>
                    <a:pt x="228168" y="9587357"/>
                  </a:lnTo>
                  <a:lnTo>
                    <a:pt x="300278" y="9587357"/>
                  </a:lnTo>
                  <a:close/>
                </a:path>
                <a:path w="17265015" h="9587865">
                  <a:moveTo>
                    <a:pt x="302183" y="9370504"/>
                  </a:moveTo>
                  <a:lnTo>
                    <a:pt x="299199" y="9355734"/>
                  </a:lnTo>
                  <a:lnTo>
                    <a:pt x="291071" y="9343657"/>
                  </a:lnTo>
                  <a:lnTo>
                    <a:pt x="279006" y="9335529"/>
                  </a:lnTo>
                  <a:lnTo>
                    <a:pt x="264223" y="9332544"/>
                  </a:lnTo>
                  <a:lnTo>
                    <a:pt x="249453" y="9335529"/>
                  </a:lnTo>
                  <a:lnTo>
                    <a:pt x="237388" y="9343657"/>
                  </a:lnTo>
                  <a:lnTo>
                    <a:pt x="229247" y="9355734"/>
                  </a:lnTo>
                  <a:lnTo>
                    <a:pt x="226263" y="9370504"/>
                  </a:lnTo>
                  <a:lnTo>
                    <a:pt x="229247" y="9385287"/>
                  </a:lnTo>
                  <a:lnTo>
                    <a:pt x="237388" y="9397352"/>
                  </a:lnTo>
                  <a:lnTo>
                    <a:pt x="249453" y="9405493"/>
                  </a:lnTo>
                  <a:lnTo>
                    <a:pt x="264223" y="9408477"/>
                  </a:lnTo>
                  <a:lnTo>
                    <a:pt x="279006" y="9405493"/>
                  </a:lnTo>
                  <a:lnTo>
                    <a:pt x="291071" y="9397352"/>
                  </a:lnTo>
                  <a:lnTo>
                    <a:pt x="299199" y="9385287"/>
                  </a:lnTo>
                  <a:lnTo>
                    <a:pt x="302183" y="9370504"/>
                  </a:lnTo>
                  <a:close/>
                </a:path>
                <a:path w="17265015" h="9587865">
                  <a:moveTo>
                    <a:pt x="302183" y="9144216"/>
                  </a:moveTo>
                  <a:lnTo>
                    <a:pt x="299199" y="9129433"/>
                  </a:lnTo>
                  <a:lnTo>
                    <a:pt x="291071" y="9117368"/>
                  </a:lnTo>
                  <a:lnTo>
                    <a:pt x="279006" y="9109240"/>
                  </a:lnTo>
                  <a:lnTo>
                    <a:pt x="264223" y="9106256"/>
                  </a:lnTo>
                  <a:lnTo>
                    <a:pt x="249453" y="9109240"/>
                  </a:lnTo>
                  <a:lnTo>
                    <a:pt x="237388" y="9117368"/>
                  </a:lnTo>
                  <a:lnTo>
                    <a:pt x="229247" y="9129433"/>
                  </a:lnTo>
                  <a:lnTo>
                    <a:pt x="226263" y="9144216"/>
                  </a:lnTo>
                  <a:lnTo>
                    <a:pt x="229247" y="9158999"/>
                  </a:lnTo>
                  <a:lnTo>
                    <a:pt x="237388" y="9171064"/>
                  </a:lnTo>
                  <a:lnTo>
                    <a:pt x="249453" y="9179204"/>
                  </a:lnTo>
                  <a:lnTo>
                    <a:pt x="264223" y="9182189"/>
                  </a:lnTo>
                  <a:lnTo>
                    <a:pt x="279006" y="9179204"/>
                  </a:lnTo>
                  <a:lnTo>
                    <a:pt x="291071" y="9171064"/>
                  </a:lnTo>
                  <a:lnTo>
                    <a:pt x="299199" y="9158999"/>
                  </a:lnTo>
                  <a:lnTo>
                    <a:pt x="302183" y="9144216"/>
                  </a:lnTo>
                  <a:close/>
                </a:path>
                <a:path w="17265015" h="9587865">
                  <a:moveTo>
                    <a:pt x="302183" y="8917927"/>
                  </a:moveTo>
                  <a:lnTo>
                    <a:pt x="299199" y="8903144"/>
                  </a:lnTo>
                  <a:lnTo>
                    <a:pt x="291071" y="8891079"/>
                  </a:lnTo>
                  <a:lnTo>
                    <a:pt x="279006" y="8882939"/>
                  </a:lnTo>
                  <a:lnTo>
                    <a:pt x="264223" y="8879967"/>
                  </a:lnTo>
                  <a:lnTo>
                    <a:pt x="249453" y="8882939"/>
                  </a:lnTo>
                  <a:lnTo>
                    <a:pt x="237388" y="8891079"/>
                  </a:lnTo>
                  <a:lnTo>
                    <a:pt x="229247" y="8903144"/>
                  </a:lnTo>
                  <a:lnTo>
                    <a:pt x="226263" y="8917927"/>
                  </a:lnTo>
                  <a:lnTo>
                    <a:pt x="229247" y="8932710"/>
                  </a:lnTo>
                  <a:lnTo>
                    <a:pt x="237388" y="8944775"/>
                  </a:lnTo>
                  <a:lnTo>
                    <a:pt x="249453" y="8952903"/>
                  </a:lnTo>
                  <a:lnTo>
                    <a:pt x="264223" y="8955888"/>
                  </a:lnTo>
                  <a:lnTo>
                    <a:pt x="279006" y="8952903"/>
                  </a:lnTo>
                  <a:lnTo>
                    <a:pt x="291071" y="8944775"/>
                  </a:lnTo>
                  <a:lnTo>
                    <a:pt x="299199" y="8932710"/>
                  </a:lnTo>
                  <a:lnTo>
                    <a:pt x="302183" y="8917927"/>
                  </a:lnTo>
                  <a:close/>
                </a:path>
                <a:path w="17265015" h="9587865">
                  <a:moveTo>
                    <a:pt x="355295" y="476719"/>
                  </a:moveTo>
                  <a:lnTo>
                    <a:pt x="347776" y="430098"/>
                  </a:lnTo>
                  <a:lnTo>
                    <a:pt x="326834" y="389572"/>
                  </a:lnTo>
                  <a:lnTo>
                    <a:pt x="321043" y="383768"/>
                  </a:lnTo>
                  <a:lnTo>
                    <a:pt x="300697" y="363385"/>
                  </a:lnTo>
                  <a:lnTo>
                    <a:pt x="300697" y="476719"/>
                  </a:lnTo>
                  <a:lnTo>
                    <a:pt x="293395" y="512864"/>
                  </a:lnTo>
                  <a:lnTo>
                    <a:pt x="273507" y="542404"/>
                  </a:lnTo>
                  <a:lnTo>
                    <a:pt x="244017" y="562343"/>
                  </a:lnTo>
                  <a:lnTo>
                    <a:pt x="207949" y="569658"/>
                  </a:lnTo>
                  <a:lnTo>
                    <a:pt x="171869" y="562343"/>
                  </a:lnTo>
                  <a:lnTo>
                    <a:pt x="142392" y="542404"/>
                  </a:lnTo>
                  <a:lnTo>
                    <a:pt x="122491" y="512864"/>
                  </a:lnTo>
                  <a:lnTo>
                    <a:pt x="115189" y="476719"/>
                  </a:lnTo>
                  <a:lnTo>
                    <a:pt x="122491" y="440575"/>
                  </a:lnTo>
                  <a:lnTo>
                    <a:pt x="142392" y="411022"/>
                  </a:lnTo>
                  <a:lnTo>
                    <a:pt x="171869" y="391083"/>
                  </a:lnTo>
                  <a:lnTo>
                    <a:pt x="207949" y="383768"/>
                  </a:lnTo>
                  <a:lnTo>
                    <a:pt x="244017" y="391083"/>
                  </a:lnTo>
                  <a:lnTo>
                    <a:pt x="273507" y="411022"/>
                  </a:lnTo>
                  <a:lnTo>
                    <a:pt x="293395" y="440575"/>
                  </a:lnTo>
                  <a:lnTo>
                    <a:pt x="300697" y="476719"/>
                  </a:lnTo>
                  <a:lnTo>
                    <a:pt x="300697" y="363385"/>
                  </a:lnTo>
                  <a:lnTo>
                    <a:pt x="294919" y="357593"/>
                  </a:lnTo>
                  <a:lnTo>
                    <a:pt x="254469" y="336600"/>
                  </a:lnTo>
                  <a:lnTo>
                    <a:pt x="207949" y="329069"/>
                  </a:lnTo>
                  <a:lnTo>
                    <a:pt x="161417" y="336600"/>
                  </a:lnTo>
                  <a:lnTo>
                    <a:pt x="120980" y="357593"/>
                  </a:lnTo>
                  <a:lnTo>
                    <a:pt x="89065" y="389572"/>
                  </a:lnTo>
                  <a:lnTo>
                    <a:pt x="68110" y="430098"/>
                  </a:lnTo>
                  <a:lnTo>
                    <a:pt x="60591" y="476719"/>
                  </a:lnTo>
                  <a:lnTo>
                    <a:pt x="68110" y="523328"/>
                  </a:lnTo>
                  <a:lnTo>
                    <a:pt x="89065" y="563854"/>
                  </a:lnTo>
                  <a:lnTo>
                    <a:pt x="120980" y="595833"/>
                  </a:lnTo>
                  <a:lnTo>
                    <a:pt x="161417" y="616826"/>
                  </a:lnTo>
                  <a:lnTo>
                    <a:pt x="207949" y="624357"/>
                  </a:lnTo>
                  <a:lnTo>
                    <a:pt x="254469" y="616826"/>
                  </a:lnTo>
                  <a:lnTo>
                    <a:pt x="294919" y="595833"/>
                  </a:lnTo>
                  <a:lnTo>
                    <a:pt x="321043" y="569658"/>
                  </a:lnTo>
                  <a:lnTo>
                    <a:pt x="326834" y="563854"/>
                  </a:lnTo>
                  <a:lnTo>
                    <a:pt x="347776" y="523328"/>
                  </a:lnTo>
                  <a:lnTo>
                    <a:pt x="355295" y="476719"/>
                  </a:lnTo>
                  <a:close/>
                </a:path>
                <a:path w="17265015" h="9587865">
                  <a:moveTo>
                    <a:pt x="526542" y="9587357"/>
                  </a:moveTo>
                  <a:lnTo>
                    <a:pt x="525462" y="9582023"/>
                  </a:lnTo>
                  <a:lnTo>
                    <a:pt x="517334" y="9569945"/>
                  </a:lnTo>
                  <a:lnTo>
                    <a:pt x="505269" y="9561817"/>
                  </a:lnTo>
                  <a:lnTo>
                    <a:pt x="490486" y="9558833"/>
                  </a:lnTo>
                  <a:lnTo>
                    <a:pt x="475716" y="9561817"/>
                  </a:lnTo>
                  <a:lnTo>
                    <a:pt x="463651" y="9569945"/>
                  </a:lnTo>
                  <a:lnTo>
                    <a:pt x="455510" y="9582023"/>
                  </a:lnTo>
                  <a:lnTo>
                    <a:pt x="454431" y="9587357"/>
                  </a:lnTo>
                  <a:lnTo>
                    <a:pt x="526542" y="9587357"/>
                  </a:lnTo>
                  <a:close/>
                </a:path>
                <a:path w="17265015" h="9587865">
                  <a:moveTo>
                    <a:pt x="528447" y="9370504"/>
                  </a:moveTo>
                  <a:lnTo>
                    <a:pt x="525462" y="9355734"/>
                  </a:lnTo>
                  <a:lnTo>
                    <a:pt x="517334" y="9343657"/>
                  </a:lnTo>
                  <a:lnTo>
                    <a:pt x="505269" y="9335529"/>
                  </a:lnTo>
                  <a:lnTo>
                    <a:pt x="490486" y="9332544"/>
                  </a:lnTo>
                  <a:lnTo>
                    <a:pt x="475716" y="9335529"/>
                  </a:lnTo>
                  <a:lnTo>
                    <a:pt x="463651" y="9343657"/>
                  </a:lnTo>
                  <a:lnTo>
                    <a:pt x="455510" y="9355734"/>
                  </a:lnTo>
                  <a:lnTo>
                    <a:pt x="452526" y="9370504"/>
                  </a:lnTo>
                  <a:lnTo>
                    <a:pt x="455510" y="9385287"/>
                  </a:lnTo>
                  <a:lnTo>
                    <a:pt x="463651" y="9397352"/>
                  </a:lnTo>
                  <a:lnTo>
                    <a:pt x="475716" y="9405493"/>
                  </a:lnTo>
                  <a:lnTo>
                    <a:pt x="490486" y="9408477"/>
                  </a:lnTo>
                  <a:lnTo>
                    <a:pt x="505269" y="9405493"/>
                  </a:lnTo>
                  <a:lnTo>
                    <a:pt x="517334" y="9397352"/>
                  </a:lnTo>
                  <a:lnTo>
                    <a:pt x="525462" y="9385287"/>
                  </a:lnTo>
                  <a:lnTo>
                    <a:pt x="528447" y="9370504"/>
                  </a:lnTo>
                  <a:close/>
                </a:path>
                <a:path w="17265015" h="9587865">
                  <a:moveTo>
                    <a:pt x="528447" y="9144216"/>
                  </a:moveTo>
                  <a:lnTo>
                    <a:pt x="525462" y="9129433"/>
                  </a:lnTo>
                  <a:lnTo>
                    <a:pt x="517334" y="9117368"/>
                  </a:lnTo>
                  <a:lnTo>
                    <a:pt x="505269" y="9109240"/>
                  </a:lnTo>
                  <a:lnTo>
                    <a:pt x="490486" y="9106256"/>
                  </a:lnTo>
                  <a:lnTo>
                    <a:pt x="475716" y="9109240"/>
                  </a:lnTo>
                  <a:lnTo>
                    <a:pt x="463651" y="9117368"/>
                  </a:lnTo>
                  <a:lnTo>
                    <a:pt x="455510" y="9129433"/>
                  </a:lnTo>
                  <a:lnTo>
                    <a:pt x="452526" y="9144216"/>
                  </a:lnTo>
                  <a:lnTo>
                    <a:pt x="455510" y="9158999"/>
                  </a:lnTo>
                  <a:lnTo>
                    <a:pt x="463651" y="9171064"/>
                  </a:lnTo>
                  <a:lnTo>
                    <a:pt x="475716" y="9179204"/>
                  </a:lnTo>
                  <a:lnTo>
                    <a:pt x="490486" y="9182189"/>
                  </a:lnTo>
                  <a:lnTo>
                    <a:pt x="505269" y="9179204"/>
                  </a:lnTo>
                  <a:lnTo>
                    <a:pt x="517334" y="9171064"/>
                  </a:lnTo>
                  <a:lnTo>
                    <a:pt x="525462" y="9158999"/>
                  </a:lnTo>
                  <a:lnTo>
                    <a:pt x="528447" y="9144216"/>
                  </a:lnTo>
                  <a:close/>
                </a:path>
                <a:path w="17265015" h="9587865">
                  <a:moveTo>
                    <a:pt x="528447" y="8917927"/>
                  </a:moveTo>
                  <a:lnTo>
                    <a:pt x="525462" y="8903144"/>
                  </a:lnTo>
                  <a:lnTo>
                    <a:pt x="517334" y="8891079"/>
                  </a:lnTo>
                  <a:lnTo>
                    <a:pt x="505269" y="8882939"/>
                  </a:lnTo>
                  <a:lnTo>
                    <a:pt x="490486" y="8879967"/>
                  </a:lnTo>
                  <a:lnTo>
                    <a:pt x="475716" y="8882939"/>
                  </a:lnTo>
                  <a:lnTo>
                    <a:pt x="463651" y="8891079"/>
                  </a:lnTo>
                  <a:lnTo>
                    <a:pt x="455510" y="8903144"/>
                  </a:lnTo>
                  <a:lnTo>
                    <a:pt x="452526" y="8917927"/>
                  </a:lnTo>
                  <a:lnTo>
                    <a:pt x="455510" y="8932710"/>
                  </a:lnTo>
                  <a:lnTo>
                    <a:pt x="463651" y="8944775"/>
                  </a:lnTo>
                  <a:lnTo>
                    <a:pt x="475716" y="8952903"/>
                  </a:lnTo>
                  <a:lnTo>
                    <a:pt x="490486" y="8955888"/>
                  </a:lnTo>
                  <a:lnTo>
                    <a:pt x="505269" y="8952903"/>
                  </a:lnTo>
                  <a:lnTo>
                    <a:pt x="517334" y="8944775"/>
                  </a:lnTo>
                  <a:lnTo>
                    <a:pt x="525462" y="8932710"/>
                  </a:lnTo>
                  <a:lnTo>
                    <a:pt x="528447" y="8917927"/>
                  </a:lnTo>
                  <a:close/>
                </a:path>
                <a:path w="17265015" h="9587865">
                  <a:moveTo>
                    <a:pt x="748068" y="9587357"/>
                  </a:moveTo>
                  <a:lnTo>
                    <a:pt x="746988" y="9582023"/>
                  </a:lnTo>
                  <a:lnTo>
                    <a:pt x="738860" y="9569945"/>
                  </a:lnTo>
                  <a:lnTo>
                    <a:pt x="726782" y="9561817"/>
                  </a:lnTo>
                  <a:lnTo>
                    <a:pt x="712012" y="9558833"/>
                  </a:lnTo>
                  <a:lnTo>
                    <a:pt x="697230" y="9561817"/>
                  </a:lnTo>
                  <a:lnTo>
                    <a:pt x="685165" y="9569945"/>
                  </a:lnTo>
                  <a:lnTo>
                    <a:pt x="677037" y="9582023"/>
                  </a:lnTo>
                  <a:lnTo>
                    <a:pt x="675957" y="9587357"/>
                  </a:lnTo>
                  <a:lnTo>
                    <a:pt x="748068" y="9587357"/>
                  </a:lnTo>
                  <a:close/>
                </a:path>
                <a:path w="17265015" h="9587865">
                  <a:moveTo>
                    <a:pt x="749973" y="9370504"/>
                  </a:moveTo>
                  <a:lnTo>
                    <a:pt x="746988" y="9355734"/>
                  </a:lnTo>
                  <a:lnTo>
                    <a:pt x="738860" y="9343657"/>
                  </a:lnTo>
                  <a:lnTo>
                    <a:pt x="726782" y="9335529"/>
                  </a:lnTo>
                  <a:lnTo>
                    <a:pt x="712012" y="9332544"/>
                  </a:lnTo>
                  <a:lnTo>
                    <a:pt x="697230" y="9335529"/>
                  </a:lnTo>
                  <a:lnTo>
                    <a:pt x="685165" y="9343657"/>
                  </a:lnTo>
                  <a:lnTo>
                    <a:pt x="677037" y="9355734"/>
                  </a:lnTo>
                  <a:lnTo>
                    <a:pt x="674052" y="9370504"/>
                  </a:lnTo>
                  <a:lnTo>
                    <a:pt x="677037" y="9385287"/>
                  </a:lnTo>
                  <a:lnTo>
                    <a:pt x="685165" y="9397352"/>
                  </a:lnTo>
                  <a:lnTo>
                    <a:pt x="697230" y="9405493"/>
                  </a:lnTo>
                  <a:lnTo>
                    <a:pt x="712012" y="9408477"/>
                  </a:lnTo>
                  <a:lnTo>
                    <a:pt x="726782" y="9405493"/>
                  </a:lnTo>
                  <a:lnTo>
                    <a:pt x="738860" y="9397352"/>
                  </a:lnTo>
                  <a:lnTo>
                    <a:pt x="746988" y="9385287"/>
                  </a:lnTo>
                  <a:lnTo>
                    <a:pt x="749973" y="9370504"/>
                  </a:lnTo>
                  <a:close/>
                </a:path>
                <a:path w="17265015" h="9587865">
                  <a:moveTo>
                    <a:pt x="749973" y="9144216"/>
                  </a:moveTo>
                  <a:lnTo>
                    <a:pt x="746988" y="9129433"/>
                  </a:lnTo>
                  <a:lnTo>
                    <a:pt x="738860" y="9117368"/>
                  </a:lnTo>
                  <a:lnTo>
                    <a:pt x="726782" y="9109240"/>
                  </a:lnTo>
                  <a:lnTo>
                    <a:pt x="712012" y="9106256"/>
                  </a:lnTo>
                  <a:lnTo>
                    <a:pt x="697230" y="9109240"/>
                  </a:lnTo>
                  <a:lnTo>
                    <a:pt x="685165" y="9117368"/>
                  </a:lnTo>
                  <a:lnTo>
                    <a:pt x="677037" y="9129433"/>
                  </a:lnTo>
                  <a:lnTo>
                    <a:pt x="674052" y="9144216"/>
                  </a:lnTo>
                  <a:lnTo>
                    <a:pt x="677037" y="9158999"/>
                  </a:lnTo>
                  <a:lnTo>
                    <a:pt x="685165" y="9171064"/>
                  </a:lnTo>
                  <a:lnTo>
                    <a:pt x="697230" y="9179204"/>
                  </a:lnTo>
                  <a:lnTo>
                    <a:pt x="712012" y="9182189"/>
                  </a:lnTo>
                  <a:lnTo>
                    <a:pt x="726782" y="9179204"/>
                  </a:lnTo>
                  <a:lnTo>
                    <a:pt x="738860" y="9171064"/>
                  </a:lnTo>
                  <a:lnTo>
                    <a:pt x="746988" y="9158999"/>
                  </a:lnTo>
                  <a:lnTo>
                    <a:pt x="749973" y="9144216"/>
                  </a:lnTo>
                  <a:close/>
                </a:path>
                <a:path w="17265015" h="9587865">
                  <a:moveTo>
                    <a:pt x="749973" y="8917927"/>
                  </a:moveTo>
                  <a:lnTo>
                    <a:pt x="746988" y="8903144"/>
                  </a:lnTo>
                  <a:lnTo>
                    <a:pt x="738860" y="8891079"/>
                  </a:lnTo>
                  <a:lnTo>
                    <a:pt x="726782" y="8882939"/>
                  </a:lnTo>
                  <a:lnTo>
                    <a:pt x="712012" y="8879967"/>
                  </a:lnTo>
                  <a:lnTo>
                    <a:pt x="697230" y="8882939"/>
                  </a:lnTo>
                  <a:lnTo>
                    <a:pt x="685165" y="8891079"/>
                  </a:lnTo>
                  <a:lnTo>
                    <a:pt x="677037" y="8903144"/>
                  </a:lnTo>
                  <a:lnTo>
                    <a:pt x="674052" y="8917927"/>
                  </a:lnTo>
                  <a:lnTo>
                    <a:pt x="677037" y="8932710"/>
                  </a:lnTo>
                  <a:lnTo>
                    <a:pt x="685165" y="8944775"/>
                  </a:lnTo>
                  <a:lnTo>
                    <a:pt x="697230" y="8952903"/>
                  </a:lnTo>
                  <a:lnTo>
                    <a:pt x="712012" y="8955888"/>
                  </a:lnTo>
                  <a:lnTo>
                    <a:pt x="726782" y="8952903"/>
                  </a:lnTo>
                  <a:lnTo>
                    <a:pt x="738860" y="8944775"/>
                  </a:lnTo>
                  <a:lnTo>
                    <a:pt x="746988" y="8932710"/>
                  </a:lnTo>
                  <a:lnTo>
                    <a:pt x="749973" y="8917927"/>
                  </a:lnTo>
                  <a:close/>
                </a:path>
                <a:path w="17265015" h="9587865">
                  <a:moveTo>
                    <a:pt x="843191" y="476719"/>
                  </a:moveTo>
                  <a:lnTo>
                    <a:pt x="835660" y="430098"/>
                  </a:lnTo>
                  <a:lnTo>
                    <a:pt x="814717" y="389572"/>
                  </a:lnTo>
                  <a:lnTo>
                    <a:pt x="808926" y="383768"/>
                  </a:lnTo>
                  <a:lnTo>
                    <a:pt x="788593" y="363397"/>
                  </a:lnTo>
                  <a:lnTo>
                    <a:pt x="788593" y="476719"/>
                  </a:lnTo>
                  <a:lnTo>
                    <a:pt x="781291" y="512864"/>
                  </a:lnTo>
                  <a:lnTo>
                    <a:pt x="761390" y="542404"/>
                  </a:lnTo>
                  <a:lnTo>
                    <a:pt x="731901" y="562343"/>
                  </a:lnTo>
                  <a:lnTo>
                    <a:pt x="695833" y="569658"/>
                  </a:lnTo>
                  <a:lnTo>
                    <a:pt x="659765" y="562343"/>
                  </a:lnTo>
                  <a:lnTo>
                    <a:pt x="630275" y="542404"/>
                  </a:lnTo>
                  <a:lnTo>
                    <a:pt x="610374" y="512864"/>
                  </a:lnTo>
                  <a:lnTo>
                    <a:pt x="603072" y="476719"/>
                  </a:lnTo>
                  <a:lnTo>
                    <a:pt x="610374" y="440575"/>
                  </a:lnTo>
                  <a:lnTo>
                    <a:pt x="630275" y="411022"/>
                  </a:lnTo>
                  <a:lnTo>
                    <a:pt x="659765" y="391083"/>
                  </a:lnTo>
                  <a:lnTo>
                    <a:pt x="695833" y="383768"/>
                  </a:lnTo>
                  <a:lnTo>
                    <a:pt x="731901" y="391083"/>
                  </a:lnTo>
                  <a:lnTo>
                    <a:pt x="761390" y="411022"/>
                  </a:lnTo>
                  <a:lnTo>
                    <a:pt x="781291" y="440575"/>
                  </a:lnTo>
                  <a:lnTo>
                    <a:pt x="788593" y="476719"/>
                  </a:lnTo>
                  <a:lnTo>
                    <a:pt x="788593" y="363397"/>
                  </a:lnTo>
                  <a:lnTo>
                    <a:pt x="782802" y="357593"/>
                  </a:lnTo>
                  <a:lnTo>
                    <a:pt x="742353" y="336600"/>
                  </a:lnTo>
                  <a:lnTo>
                    <a:pt x="695833" y="329069"/>
                  </a:lnTo>
                  <a:lnTo>
                    <a:pt x="649300" y="336600"/>
                  </a:lnTo>
                  <a:lnTo>
                    <a:pt x="608863" y="357593"/>
                  </a:lnTo>
                  <a:lnTo>
                    <a:pt x="576948" y="389572"/>
                  </a:lnTo>
                  <a:lnTo>
                    <a:pt x="556006" y="430098"/>
                  </a:lnTo>
                  <a:lnTo>
                    <a:pt x="548474" y="476719"/>
                  </a:lnTo>
                  <a:lnTo>
                    <a:pt x="556006" y="523328"/>
                  </a:lnTo>
                  <a:lnTo>
                    <a:pt x="576948" y="563854"/>
                  </a:lnTo>
                  <a:lnTo>
                    <a:pt x="608863" y="595833"/>
                  </a:lnTo>
                  <a:lnTo>
                    <a:pt x="649300" y="616826"/>
                  </a:lnTo>
                  <a:lnTo>
                    <a:pt x="695833" y="624357"/>
                  </a:lnTo>
                  <a:lnTo>
                    <a:pt x="742353" y="616826"/>
                  </a:lnTo>
                  <a:lnTo>
                    <a:pt x="782802" y="595833"/>
                  </a:lnTo>
                  <a:lnTo>
                    <a:pt x="808926" y="569658"/>
                  </a:lnTo>
                  <a:lnTo>
                    <a:pt x="814717" y="563854"/>
                  </a:lnTo>
                  <a:lnTo>
                    <a:pt x="835660" y="523328"/>
                  </a:lnTo>
                  <a:lnTo>
                    <a:pt x="843191" y="476719"/>
                  </a:lnTo>
                  <a:close/>
                </a:path>
                <a:path w="17265015" h="9587865">
                  <a:moveTo>
                    <a:pt x="974331" y="9587357"/>
                  </a:moveTo>
                  <a:lnTo>
                    <a:pt x="973251" y="9582023"/>
                  </a:lnTo>
                  <a:lnTo>
                    <a:pt x="965111" y="9569945"/>
                  </a:lnTo>
                  <a:lnTo>
                    <a:pt x="953046" y="9561817"/>
                  </a:lnTo>
                  <a:lnTo>
                    <a:pt x="938276" y="9558833"/>
                  </a:lnTo>
                  <a:lnTo>
                    <a:pt x="923493" y="9561817"/>
                  </a:lnTo>
                  <a:lnTo>
                    <a:pt x="911428" y="9569945"/>
                  </a:lnTo>
                  <a:lnTo>
                    <a:pt x="903300" y="9582023"/>
                  </a:lnTo>
                  <a:lnTo>
                    <a:pt x="902220" y="9587357"/>
                  </a:lnTo>
                  <a:lnTo>
                    <a:pt x="974331" y="9587357"/>
                  </a:lnTo>
                  <a:close/>
                </a:path>
                <a:path w="17265015" h="9587865">
                  <a:moveTo>
                    <a:pt x="976236" y="9370504"/>
                  </a:moveTo>
                  <a:lnTo>
                    <a:pt x="973251" y="9355734"/>
                  </a:lnTo>
                  <a:lnTo>
                    <a:pt x="965111" y="9343657"/>
                  </a:lnTo>
                  <a:lnTo>
                    <a:pt x="953046" y="9335529"/>
                  </a:lnTo>
                  <a:lnTo>
                    <a:pt x="938276" y="9332544"/>
                  </a:lnTo>
                  <a:lnTo>
                    <a:pt x="923493" y="9335529"/>
                  </a:lnTo>
                  <a:lnTo>
                    <a:pt x="911428" y="9343657"/>
                  </a:lnTo>
                  <a:lnTo>
                    <a:pt x="903300" y="9355734"/>
                  </a:lnTo>
                  <a:lnTo>
                    <a:pt x="900315" y="9370504"/>
                  </a:lnTo>
                  <a:lnTo>
                    <a:pt x="903300" y="9385287"/>
                  </a:lnTo>
                  <a:lnTo>
                    <a:pt x="911428" y="9397352"/>
                  </a:lnTo>
                  <a:lnTo>
                    <a:pt x="923493" y="9405493"/>
                  </a:lnTo>
                  <a:lnTo>
                    <a:pt x="938276" y="9408477"/>
                  </a:lnTo>
                  <a:lnTo>
                    <a:pt x="953046" y="9405493"/>
                  </a:lnTo>
                  <a:lnTo>
                    <a:pt x="965111" y="9397352"/>
                  </a:lnTo>
                  <a:lnTo>
                    <a:pt x="973251" y="9385287"/>
                  </a:lnTo>
                  <a:lnTo>
                    <a:pt x="976236" y="9370504"/>
                  </a:lnTo>
                  <a:close/>
                </a:path>
                <a:path w="17265015" h="9587865">
                  <a:moveTo>
                    <a:pt x="976236" y="9144216"/>
                  </a:moveTo>
                  <a:lnTo>
                    <a:pt x="973251" y="9129433"/>
                  </a:lnTo>
                  <a:lnTo>
                    <a:pt x="965111" y="9117368"/>
                  </a:lnTo>
                  <a:lnTo>
                    <a:pt x="953046" y="9109240"/>
                  </a:lnTo>
                  <a:lnTo>
                    <a:pt x="938276" y="9106256"/>
                  </a:lnTo>
                  <a:lnTo>
                    <a:pt x="923493" y="9109240"/>
                  </a:lnTo>
                  <a:lnTo>
                    <a:pt x="911428" y="9117368"/>
                  </a:lnTo>
                  <a:lnTo>
                    <a:pt x="903300" y="9129433"/>
                  </a:lnTo>
                  <a:lnTo>
                    <a:pt x="900315" y="9144216"/>
                  </a:lnTo>
                  <a:lnTo>
                    <a:pt x="903300" y="9158999"/>
                  </a:lnTo>
                  <a:lnTo>
                    <a:pt x="911428" y="9171064"/>
                  </a:lnTo>
                  <a:lnTo>
                    <a:pt x="923493" y="9179204"/>
                  </a:lnTo>
                  <a:lnTo>
                    <a:pt x="938276" y="9182189"/>
                  </a:lnTo>
                  <a:lnTo>
                    <a:pt x="953046" y="9179204"/>
                  </a:lnTo>
                  <a:lnTo>
                    <a:pt x="965111" y="9171064"/>
                  </a:lnTo>
                  <a:lnTo>
                    <a:pt x="973251" y="9158999"/>
                  </a:lnTo>
                  <a:lnTo>
                    <a:pt x="976236" y="9144216"/>
                  </a:lnTo>
                  <a:close/>
                </a:path>
                <a:path w="17265015" h="9587865">
                  <a:moveTo>
                    <a:pt x="976236" y="8917927"/>
                  </a:moveTo>
                  <a:lnTo>
                    <a:pt x="973251" y="8903144"/>
                  </a:lnTo>
                  <a:lnTo>
                    <a:pt x="965111" y="8891079"/>
                  </a:lnTo>
                  <a:lnTo>
                    <a:pt x="953046" y="8882939"/>
                  </a:lnTo>
                  <a:lnTo>
                    <a:pt x="938276" y="8879967"/>
                  </a:lnTo>
                  <a:lnTo>
                    <a:pt x="923493" y="8882939"/>
                  </a:lnTo>
                  <a:lnTo>
                    <a:pt x="911428" y="8891079"/>
                  </a:lnTo>
                  <a:lnTo>
                    <a:pt x="903300" y="8903144"/>
                  </a:lnTo>
                  <a:lnTo>
                    <a:pt x="900315" y="8917927"/>
                  </a:lnTo>
                  <a:lnTo>
                    <a:pt x="903300" y="8932710"/>
                  </a:lnTo>
                  <a:lnTo>
                    <a:pt x="911428" y="8944775"/>
                  </a:lnTo>
                  <a:lnTo>
                    <a:pt x="923493" y="8952903"/>
                  </a:lnTo>
                  <a:lnTo>
                    <a:pt x="938276" y="8955888"/>
                  </a:lnTo>
                  <a:lnTo>
                    <a:pt x="953046" y="8952903"/>
                  </a:lnTo>
                  <a:lnTo>
                    <a:pt x="965111" y="8944775"/>
                  </a:lnTo>
                  <a:lnTo>
                    <a:pt x="973251" y="8932710"/>
                  </a:lnTo>
                  <a:lnTo>
                    <a:pt x="976236" y="8917927"/>
                  </a:lnTo>
                  <a:close/>
                </a:path>
                <a:path w="17265015" h="9587865">
                  <a:moveTo>
                    <a:pt x="1200594" y="9587357"/>
                  </a:moveTo>
                  <a:lnTo>
                    <a:pt x="1199515" y="9582023"/>
                  </a:lnTo>
                  <a:lnTo>
                    <a:pt x="1191374" y="9569945"/>
                  </a:lnTo>
                  <a:lnTo>
                    <a:pt x="1179309" y="9561817"/>
                  </a:lnTo>
                  <a:lnTo>
                    <a:pt x="1164539" y="9558833"/>
                  </a:lnTo>
                  <a:lnTo>
                    <a:pt x="1149756" y="9561817"/>
                  </a:lnTo>
                  <a:lnTo>
                    <a:pt x="1137691" y="9569945"/>
                  </a:lnTo>
                  <a:lnTo>
                    <a:pt x="1129550" y="9582023"/>
                  </a:lnTo>
                  <a:lnTo>
                    <a:pt x="1128471" y="9587357"/>
                  </a:lnTo>
                  <a:lnTo>
                    <a:pt x="1200594" y="9587357"/>
                  </a:lnTo>
                  <a:close/>
                </a:path>
                <a:path w="17265015" h="9587865">
                  <a:moveTo>
                    <a:pt x="1202499" y="9370504"/>
                  </a:moveTo>
                  <a:lnTo>
                    <a:pt x="1199515" y="9355734"/>
                  </a:lnTo>
                  <a:lnTo>
                    <a:pt x="1191374" y="9343657"/>
                  </a:lnTo>
                  <a:lnTo>
                    <a:pt x="1179309" y="9335529"/>
                  </a:lnTo>
                  <a:lnTo>
                    <a:pt x="1164539" y="9332544"/>
                  </a:lnTo>
                  <a:lnTo>
                    <a:pt x="1149756" y="9335529"/>
                  </a:lnTo>
                  <a:lnTo>
                    <a:pt x="1137691" y="9343657"/>
                  </a:lnTo>
                  <a:lnTo>
                    <a:pt x="1129550" y="9355734"/>
                  </a:lnTo>
                  <a:lnTo>
                    <a:pt x="1126578" y="9370504"/>
                  </a:lnTo>
                  <a:lnTo>
                    <a:pt x="1129550" y="9385287"/>
                  </a:lnTo>
                  <a:lnTo>
                    <a:pt x="1137691" y="9397352"/>
                  </a:lnTo>
                  <a:lnTo>
                    <a:pt x="1149756" y="9405493"/>
                  </a:lnTo>
                  <a:lnTo>
                    <a:pt x="1164539" y="9408477"/>
                  </a:lnTo>
                  <a:lnTo>
                    <a:pt x="1179309" y="9405493"/>
                  </a:lnTo>
                  <a:lnTo>
                    <a:pt x="1191374" y="9397352"/>
                  </a:lnTo>
                  <a:lnTo>
                    <a:pt x="1199515" y="9385287"/>
                  </a:lnTo>
                  <a:lnTo>
                    <a:pt x="1202499" y="9370504"/>
                  </a:lnTo>
                  <a:close/>
                </a:path>
                <a:path w="17265015" h="9587865">
                  <a:moveTo>
                    <a:pt x="1202499" y="9144216"/>
                  </a:moveTo>
                  <a:lnTo>
                    <a:pt x="1199515" y="9129433"/>
                  </a:lnTo>
                  <a:lnTo>
                    <a:pt x="1191374" y="9117368"/>
                  </a:lnTo>
                  <a:lnTo>
                    <a:pt x="1179309" y="9109240"/>
                  </a:lnTo>
                  <a:lnTo>
                    <a:pt x="1164539" y="9106256"/>
                  </a:lnTo>
                  <a:lnTo>
                    <a:pt x="1149756" y="9109240"/>
                  </a:lnTo>
                  <a:lnTo>
                    <a:pt x="1137691" y="9117368"/>
                  </a:lnTo>
                  <a:lnTo>
                    <a:pt x="1129550" y="9129433"/>
                  </a:lnTo>
                  <a:lnTo>
                    <a:pt x="1126578" y="9144216"/>
                  </a:lnTo>
                  <a:lnTo>
                    <a:pt x="1129550" y="9158999"/>
                  </a:lnTo>
                  <a:lnTo>
                    <a:pt x="1137691" y="9171064"/>
                  </a:lnTo>
                  <a:lnTo>
                    <a:pt x="1149756" y="9179204"/>
                  </a:lnTo>
                  <a:lnTo>
                    <a:pt x="1164539" y="9182189"/>
                  </a:lnTo>
                  <a:lnTo>
                    <a:pt x="1179309" y="9179204"/>
                  </a:lnTo>
                  <a:lnTo>
                    <a:pt x="1191374" y="9171064"/>
                  </a:lnTo>
                  <a:lnTo>
                    <a:pt x="1199515" y="9158999"/>
                  </a:lnTo>
                  <a:lnTo>
                    <a:pt x="1202499" y="9144216"/>
                  </a:lnTo>
                  <a:close/>
                </a:path>
                <a:path w="17265015" h="9587865">
                  <a:moveTo>
                    <a:pt x="1202499" y="8917927"/>
                  </a:moveTo>
                  <a:lnTo>
                    <a:pt x="1199515" y="8903144"/>
                  </a:lnTo>
                  <a:lnTo>
                    <a:pt x="1191374" y="8891079"/>
                  </a:lnTo>
                  <a:lnTo>
                    <a:pt x="1179309" y="8882939"/>
                  </a:lnTo>
                  <a:lnTo>
                    <a:pt x="1164539" y="8879967"/>
                  </a:lnTo>
                  <a:lnTo>
                    <a:pt x="1149756" y="8882939"/>
                  </a:lnTo>
                  <a:lnTo>
                    <a:pt x="1137691" y="8891079"/>
                  </a:lnTo>
                  <a:lnTo>
                    <a:pt x="1129550" y="8903144"/>
                  </a:lnTo>
                  <a:lnTo>
                    <a:pt x="1126578" y="8917927"/>
                  </a:lnTo>
                  <a:lnTo>
                    <a:pt x="1129550" y="8932710"/>
                  </a:lnTo>
                  <a:lnTo>
                    <a:pt x="1137691" y="8944775"/>
                  </a:lnTo>
                  <a:lnTo>
                    <a:pt x="1149756" y="8952903"/>
                  </a:lnTo>
                  <a:lnTo>
                    <a:pt x="1164539" y="8955888"/>
                  </a:lnTo>
                  <a:lnTo>
                    <a:pt x="1179309" y="8952903"/>
                  </a:lnTo>
                  <a:lnTo>
                    <a:pt x="1191374" y="8944775"/>
                  </a:lnTo>
                  <a:lnTo>
                    <a:pt x="1199515" y="8932710"/>
                  </a:lnTo>
                  <a:lnTo>
                    <a:pt x="1202499" y="8917927"/>
                  </a:lnTo>
                  <a:close/>
                </a:path>
                <a:path w="17265015" h="9587865">
                  <a:moveTo>
                    <a:pt x="1331074" y="476719"/>
                  </a:moveTo>
                  <a:lnTo>
                    <a:pt x="1323543" y="430098"/>
                  </a:lnTo>
                  <a:lnTo>
                    <a:pt x="1302600" y="389572"/>
                  </a:lnTo>
                  <a:lnTo>
                    <a:pt x="1296809" y="383768"/>
                  </a:lnTo>
                  <a:lnTo>
                    <a:pt x="1276477" y="363397"/>
                  </a:lnTo>
                  <a:lnTo>
                    <a:pt x="1276477" y="476719"/>
                  </a:lnTo>
                  <a:lnTo>
                    <a:pt x="1269174" y="512864"/>
                  </a:lnTo>
                  <a:lnTo>
                    <a:pt x="1249273" y="542404"/>
                  </a:lnTo>
                  <a:lnTo>
                    <a:pt x="1219784" y="562343"/>
                  </a:lnTo>
                  <a:lnTo>
                    <a:pt x="1183716" y="569658"/>
                  </a:lnTo>
                  <a:lnTo>
                    <a:pt x="1147648" y="562343"/>
                  </a:lnTo>
                  <a:lnTo>
                    <a:pt x="1118158" y="542404"/>
                  </a:lnTo>
                  <a:lnTo>
                    <a:pt x="1098270" y="512864"/>
                  </a:lnTo>
                  <a:lnTo>
                    <a:pt x="1090968" y="476719"/>
                  </a:lnTo>
                  <a:lnTo>
                    <a:pt x="1098270" y="440575"/>
                  </a:lnTo>
                  <a:lnTo>
                    <a:pt x="1118158" y="411022"/>
                  </a:lnTo>
                  <a:lnTo>
                    <a:pt x="1147648" y="391083"/>
                  </a:lnTo>
                  <a:lnTo>
                    <a:pt x="1183716" y="383768"/>
                  </a:lnTo>
                  <a:lnTo>
                    <a:pt x="1219784" y="391083"/>
                  </a:lnTo>
                  <a:lnTo>
                    <a:pt x="1249273" y="411022"/>
                  </a:lnTo>
                  <a:lnTo>
                    <a:pt x="1269174" y="440575"/>
                  </a:lnTo>
                  <a:lnTo>
                    <a:pt x="1276477" y="476719"/>
                  </a:lnTo>
                  <a:lnTo>
                    <a:pt x="1276477" y="363397"/>
                  </a:lnTo>
                  <a:lnTo>
                    <a:pt x="1270685" y="357593"/>
                  </a:lnTo>
                  <a:lnTo>
                    <a:pt x="1230249" y="336600"/>
                  </a:lnTo>
                  <a:lnTo>
                    <a:pt x="1183716" y="329069"/>
                  </a:lnTo>
                  <a:lnTo>
                    <a:pt x="1137196" y="336600"/>
                  </a:lnTo>
                  <a:lnTo>
                    <a:pt x="1096746" y="357593"/>
                  </a:lnTo>
                  <a:lnTo>
                    <a:pt x="1064831" y="389572"/>
                  </a:lnTo>
                  <a:lnTo>
                    <a:pt x="1043889" y="430098"/>
                  </a:lnTo>
                  <a:lnTo>
                    <a:pt x="1036370" y="476719"/>
                  </a:lnTo>
                  <a:lnTo>
                    <a:pt x="1043889" y="523328"/>
                  </a:lnTo>
                  <a:lnTo>
                    <a:pt x="1064831" y="563854"/>
                  </a:lnTo>
                  <a:lnTo>
                    <a:pt x="1096746" y="595833"/>
                  </a:lnTo>
                  <a:lnTo>
                    <a:pt x="1137196" y="616826"/>
                  </a:lnTo>
                  <a:lnTo>
                    <a:pt x="1183716" y="624357"/>
                  </a:lnTo>
                  <a:lnTo>
                    <a:pt x="1230249" y="616826"/>
                  </a:lnTo>
                  <a:lnTo>
                    <a:pt x="1270685" y="595833"/>
                  </a:lnTo>
                  <a:lnTo>
                    <a:pt x="1296809" y="569658"/>
                  </a:lnTo>
                  <a:lnTo>
                    <a:pt x="1302600" y="563854"/>
                  </a:lnTo>
                  <a:lnTo>
                    <a:pt x="1323543" y="523328"/>
                  </a:lnTo>
                  <a:lnTo>
                    <a:pt x="1331074" y="476719"/>
                  </a:lnTo>
                  <a:close/>
                </a:path>
                <a:path w="17265015" h="9587865">
                  <a:moveTo>
                    <a:pt x="1424127" y="9587357"/>
                  </a:moveTo>
                  <a:lnTo>
                    <a:pt x="1423047" y="9582023"/>
                  </a:lnTo>
                  <a:lnTo>
                    <a:pt x="1414919" y="9569945"/>
                  </a:lnTo>
                  <a:lnTo>
                    <a:pt x="1402842" y="9561817"/>
                  </a:lnTo>
                  <a:lnTo>
                    <a:pt x="1388071" y="9558833"/>
                  </a:lnTo>
                  <a:lnTo>
                    <a:pt x="1373289" y="9561817"/>
                  </a:lnTo>
                  <a:lnTo>
                    <a:pt x="1361224" y="9569945"/>
                  </a:lnTo>
                  <a:lnTo>
                    <a:pt x="1353096" y="9582023"/>
                  </a:lnTo>
                  <a:lnTo>
                    <a:pt x="1352016" y="9587357"/>
                  </a:lnTo>
                  <a:lnTo>
                    <a:pt x="1424127" y="9587357"/>
                  </a:lnTo>
                  <a:close/>
                </a:path>
                <a:path w="17265015" h="9587865">
                  <a:moveTo>
                    <a:pt x="1426032" y="9370504"/>
                  </a:moveTo>
                  <a:lnTo>
                    <a:pt x="1423047" y="9355734"/>
                  </a:lnTo>
                  <a:lnTo>
                    <a:pt x="1414919" y="9343657"/>
                  </a:lnTo>
                  <a:lnTo>
                    <a:pt x="1402842" y="9335529"/>
                  </a:lnTo>
                  <a:lnTo>
                    <a:pt x="1388071" y="9332544"/>
                  </a:lnTo>
                  <a:lnTo>
                    <a:pt x="1373289" y="9335529"/>
                  </a:lnTo>
                  <a:lnTo>
                    <a:pt x="1361224" y="9343657"/>
                  </a:lnTo>
                  <a:lnTo>
                    <a:pt x="1353096" y="9355734"/>
                  </a:lnTo>
                  <a:lnTo>
                    <a:pt x="1350111" y="9370504"/>
                  </a:lnTo>
                  <a:lnTo>
                    <a:pt x="1353096" y="9385287"/>
                  </a:lnTo>
                  <a:lnTo>
                    <a:pt x="1361224" y="9397352"/>
                  </a:lnTo>
                  <a:lnTo>
                    <a:pt x="1373289" y="9405493"/>
                  </a:lnTo>
                  <a:lnTo>
                    <a:pt x="1388071" y="9408477"/>
                  </a:lnTo>
                  <a:lnTo>
                    <a:pt x="1402842" y="9405493"/>
                  </a:lnTo>
                  <a:lnTo>
                    <a:pt x="1414919" y="9397352"/>
                  </a:lnTo>
                  <a:lnTo>
                    <a:pt x="1423047" y="9385287"/>
                  </a:lnTo>
                  <a:lnTo>
                    <a:pt x="1426032" y="9370504"/>
                  </a:lnTo>
                  <a:close/>
                </a:path>
                <a:path w="17265015" h="9587865">
                  <a:moveTo>
                    <a:pt x="1426032" y="9144216"/>
                  </a:moveTo>
                  <a:lnTo>
                    <a:pt x="1423047" y="9129433"/>
                  </a:lnTo>
                  <a:lnTo>
                    <a:pt x="1414919" y="9117368"/>
                  </a:lnTo>
                  <a:lnTo>
                    <a:pt x="1402842" y="9109240"/>
                  </a:lnTo>
                  <a:lnTo>
                    <a:pt x="1388071" y="9106256"/>
                  </a:lnTo>
                  <a:lnTo>
                    <a:pt x="1373289" y="9109240"/>
                  </a:lnTo>
                  <a:lnTo>
                    <a:pt x="1361224" y="9117368"/>
                  </a:lnTo>
                  <a:lnTo>
                    <a:pt x="1353096" y="9129433"/>
                  </a:lnTo>
                  <a:lnTo>
                    <a:pt x="1350111" y="9144216"/>
                  </a:lnTo>
                  <a:lnTo>
                    <a:pt x="1353096" y="9158999"/>
                  </a:lnTo>
                  <a:lnTo>
                    <a:pt x="1361224" y="9171064"/>
                  </a:lnTo>
                  <a:lnTo>
                    <a:pt x="1373289" y="9179204"/>
                  </a:lnTo>
                  <a:lnTo>
                    <a:pt x="1388071" y="9182189"/>
                  </a:lnTo>
                  <a:lnTo>
                    <a:pt x="1402842" y="9179204"/>
                  </a:lnTo>
                  <a:lnTo>
                    <a:pt x="1414919" y="9171064"/>
                  </a:lnTo>
                  <a:lnTo>
                    <a:pt x="1423047" y="9158999"/>
                  </a:lnTo>
                  <a:lnTo>
                    <a:pt x="1426032" y="9144216"/>
                  </a:lnTo>
                  <a:close/>
                </a:path>
                <a:path w="17265015" h="9587865">
                  <a:moveTo>
                    <a:pt x="1426032" y="8917927"/>
                  </a:moveTo>
                  <a:lnTo>
                    <a:pt x="1423047" y="8903144"/>
                  </a:lnTo>
                  <a:lnTo>
                    <a:pt x="1414919" y="8891079"/>
                  </a:lnTo>
                  <a:lnTo>
                    <a:pt x="1402842" y="8882939"/>
                  </a:lnTo>
                  <a:lnTo>
                    <a:pt x="1388071" y="8879967"/>
                  </a:lnTo>
                  <a:lnTo>
                    <a:pt x="1373289" y="8882939"/>
                  </a:lnTo>
                  <a:lnTo>
                    <a:pt x="1361224" y="8891079"/>
                  </a:lnTo>
                  <a:lnTo>
                    <a:pt x="1353096" y="8903144"/>
                  </a:lnTo>
                  <a:lnTo>
                    <a:pt x="1350111" y="8917927"/>
                  </a:lnTo>
                  <a:lnTo>
                    <a:pt x="1353096" y="8932710"/>
                  </a:lnTo>
                  <a:lnTo>
                    <a:pt x="1361224" y="8944775"/>
                  </a:lnTo>
                  <a:lnTo>
                    <a:pt x="1373289" y="8952903"/>
                  </a:lnTo>
                  <a:lnTo>
                    <a:pt x="1388071" y="8955888"/>
                  </a:lnTo>
                  <a:lnTo>
                    <a:pt x="1402842" y="8952903"/>
                  </a:lnTo>
                  <a:lnTo>
                    <a:pt x="1414919" y="8944775"/>
                  </a:lnTo>
                  <a:lnTo>
                    <a:pt x="1423047" y="8932710"/>
                  </a:lnTo>
                  <a:lnTo>
                    <a:pt x="1426032" y="8917927"/>
                  </a:lnTo>
                  <a:close/>
                </a:path>
                <a:path w="17265015" h="9587865">
                  <a:moveTo>
                    <a:pt x="1650390" y="9587357"/>
                  </a:moveTo>
                  <a:lnTo>
                    <a:pt x="1649310" y="9582023"/>
                  </a:lnTo>
                  <a:lnTo>
                    <a:pt x="1641170" y="9569945"/>
                  </a:lnTo>
                  <a:lnTo>
                    <a:pt x="1629105" y="9561817"/>
                  </a:lnTo>
                  <a:lnTo>
                    <a:pt x="1614335" y="9558833"/>
                  </a:lnTo>
                  <a:lnTo>
                    <a:pt x="1599552" y="9561817"/>
                  </a:lnTo>
                  <a:lnTo>
                    <a:pt x="1587487" y="9569945"/>
                  </a:lnTo>
                  <a:lnTo>
                    <a:pt x="1579359" y="9582023"/>
                  </a:lnTo>
                  <a:lnTo>
                    <a:pt x="1578279" y="9587357"/>
                  </a:lnTo>
                  <a:lnTo>
                    <a:pt x="1650390" y="9587357"/>
                  </a:lnTo>
                  <a:close/>
                </a:path>
                <a:path w="17265015" h="9587865">
                  <a:moveTo>
                    <a:pt x="1652295" y="9370504"/>
                  </a:moveTo>
                  <a:lnTo>
                    <a:pt x="1649310" y="9355734"/>
                  </a:lnTo>
                  <a:lnTo>
                    <a:pt x="1641170" y="9343657"/>
                  </a:lnTo>
                  <a:lnTo>
                    <a:pt x="1629105" y="9335529"/>
                  </a:lnTo>
                  <a:lnTo>
                    <a:pt x="1614335" y="9332544"/>
                  </a:lnTo>
                  <a:lnTo>
                    <a:pt x="1599552" y="9335529"/>
                  </a:lnTo>
                  <a:lnTo>
                    <a:pt x="1587487" y="9343657"/>
                  </a:lnTo>
                  <a:lnTo>
                    <a:pt x="1579359" y="9355734"/>
                  </a:lnTo>
                  <a:lnTo>
                    <a:pt x="1576374" y="9370504"/>
                  </a:lnTo>
                  <a:lnTo>
                    <a:pt x="1579359" y="9385287"/>
                  </a:lnTo>
                  <a:lnTo>
                    <a:pt x="1587487" y="9397352"/>
                  </a:lnTo>
                  <a:lnTo>
                    <a:pt x="1599552" y="9405493"/>
                  </a:lnTo>
                  <a:lnTo>
                    <a:pt x="1614335" y="9408477"/>
                  </a:lnTo>
                  <a:lnTo>
                    <a:pt x="1629105" y="9405493"/>
                  </a:lnTo>
                  <a:lnTo>
                    <a:pt x="1641170" y="9397352"/>
                  </a:lnTo>
                  <a:lnTo>
                    <a:pt x="1649310" y="9385287"/>
                  </a:lnTo>
                  <a:lnTo>
                    <a:pt x="1652295" y="9370504"/>
                  </a:lnTo>
                  <a:close/>
                </a:path>
                <a:path w="17265015" h="9587865">
                  <a:moveTo>
                    <a:pt x="1652295" y="9144216"/>
                  </a:moveTo>
                  <a:lnTo>
                    <a:pt x="1649310" y="9129433"/>
                  </a:lnTo>
                  <a:lnTo>
                    <a:pt x="1641170" y="9117368"/>
                  </a:lnTo>
                  <a:lnTo>
                    <a:pt x="1629105" y="9109240"/>
                  </a:lnTo>
                  <a:lnTo>
                    <a:pt x="1614335" y="9106256"/>
                  </a:lnTo>
                  <a:lnTo>
                    <a:pt x="1599552" y="9109240"/>
                  </a:lnTo>
                  <a:lnTo>
                    <a:pt x="1587487" y="9117368"/>
                  </a:lnTo>
                  <a:lnTo>
                    <a:pt x="1579359" y="9129433"/>
                  </a:lnTo>
                  <a:lnTo>
                    <a:pt x="1576374" y="9144216"/>
                  </a:lnTo>
                  <a:lnTo>
                    <a:pt x="1579359" y="9158999"/>
                  </a:lnTo>
                  <a:lnTo>
                    <a:pt x="1587487" y="9171064"/>
                  </a:lnTo>
                  <a:lnTo>
                    <a:pt x="1599552" y="9179204"/>
                  </a:lnTo>
                  <a:lnTo>
                    <a:pt x="1614335" y="9182189"/>
                  </a:lnTo>
                  <a:lnTo>
                    <a:pt x="1629105" y="9179204"/>
                  </a:lnTo>
                  <a:lnTo>
                    <a:pt x="1641170" y="9171064"/>
                  </a:lnTo>
                  <a:lnTo>
                    <a:pt x="1649310" y="9158999"/>
                  </a:lnTo>
                  <a:lnTo>
                    <a:pt x="1652295" y="9144216"/>
                  </a:lnTo>
                  <a:close/>
                </a:path>
                <a:path w="17265015" h="9587865">
                  <a:moveTo>
                    <a:pt x="1652295" y="8917927"/>
                  </a:moveTo>
                  <a:lnTo>
                    <a:pt x="1649310" y="8903144"/>
                  </a:lnTo>
                  <a:lnTo>
                    <a:pt x="1641170" y="8891079"/>
                  </a:lnTo>
                  <a:lnTo>
                    <a:pt x="1629105" y="8882939"/>
                  </a:lnTo>
                  <a:lnTo>
                    <a:pt x="1614335" y="8879967"/>
                  </a:lnTo>
                  <a:lnTo>
                    <a:pt x="1599552" y="8882939"/>
                  </a:lnTo>
                  <a:lnTo>
                    <a:pt x="1587487" y="8891079"/>
                  </a:lnTo>
                  <a:lnTo>
                    <a:pt x="1579359" y="8903144"/>
                  </a:lnTo>
                  <a:lnTo>
                    <a:pt x="1576374" y="8917927"/>
                  </a:lnTo>
                  <a:lnTo>
                    <a:pt x="1579359" y="8932710"/>
                  </a:lnTo>
                  <a:lnTo>
                    <a:pt x="1587487" y="8944775"/>
                  </a:lnTo>
                  <a:lnTo>
                    <a:pt x="1599552" y="8952903"/>
                  </a:lnTo>
                  <a:lnTo>
                    <a:pt x="1614335" y="8955888"/>
                  </a:lnTo>
                  <a:lnTo>
                    <a:pt x="1629105" y="8952903"/>
                  </a:lnTo>
                  <a:lnTo>
                    <a:pt x="1641170" y="8944775"/>
                  </a:lnTo>
                  <a:lnTo>
                    <a:pt x="1649310" y="8932710"/>
                  </a:lnTo>
                  <a:lnTo>
                    <a:pt x="1652295" y="8917927"/>
                  </a:lnTo>
                  <a:close/>
                </a:path>
                <a:path w="17265015" h="9587865">
                  <a:moveTo>
                    <a:pt x="1818957" y="476719"/>
                  </a:moveTo>
                  <a:lnTo>
                    <a:pt x="1811426" y="430098"/>
                  </a:lnTo>
                  <a:lnTo>
                    <a:pt x="1790484" y="389572"/>
                  </a:lnTo>
                  <a:lnTo>
                    <a:pt x="1784705" y="383768"/>
                  </a:lnTo>
                  <a:lnTo>
                    <a:pt x="1764360" y="363397"/>
                  </a:lnTo>
                  <a:lnTo>
                    <a:pt x="1764360" y="476719"/>
                  </a:lnTo>
                  <a:lnTo>
                    <a:pt x="1757057" y="512864"/>
                  </a:lnTo>
                  <a:lnTo>
                    <a:pt x="1737169" y="542404"/>
                  </a:lnTo>
                  <a:lnTo>
                    <a:pt x="1707680" y="562343"/>
                  </a:lnTo>
                  <a:lnTo>
                    <a:pt x="1671612" y="569658"/>
                  </a:lnTo>
                  <a:lnTo>
                    <a:pt x="1635531" y="562343"/>
                  </a:lnTo>
                  <a:lnTo>
                    <a:pt x="1606054" y="542404"/>
                  </a:lnTo>
                  <a:lnTo>
                    <a:pt x="1586153" y="512864"/>
                  </a:lnTo>
                  <a:lnTo>
                    <a:pt x="1578851" y="476719"/>
                  </a:lnTo>
                  <a:lnTo>
                    <a:pt x="1586153" y="440575"/>
                  </a:lnTo>
                  <a:lnTo>
                    <a:pt x="1606054" y="411022"/>
                  </a:lnTo>
                  <a:lnTo>
                    <a:pt x="1635531" y="391083"/>
                  </a:lnTo>
                  <a:lnTo>
                    <a:pt x="1671612" y="383768"/>
                  </a:lnTo>
                  <a:lnTo>
                    <a:pt x="1707680" y="391083"/>
                  </a:lnTo>
                  <a:lnTo>
                    <a:pt x="1737169" y="411022"/>
                  </a:lnTo>
                  <a:lnTo>
                    <a:pt x="1757057" y="440575"/>
                  </a:lnTo>
                  <a:lnTo>
                    <a:pt x="1764360" y="476719"/>
                  </a:lnTo>
                  <a:lnTo>
                    <a:pt x="1764360" y="363397"/>
                  </a:lnTo>
                  <a:lnTo>
                    <a:pt x="1758569" y="357593"/>
                  </a:lnTo>
                  <a:lnTo>
                    <a:pt x="1718132" y="336600"/>
                  </a:lnTo>
                  <a:lnTo>
                    <a:pt x="1671612" y="329069"/>
                  </a:lnTo>
                  <a:lnTo>
                    <a:pt x="1625079" y="336600"/>
                  </a:lnTo>
                  <a:lnTo>
                    <a:pt x="1584642" y="357593"/>
                  </a:lnTo>
                  <a:lnTo>
                    <a:pt x="1552727" y="389572"/>
                  </a:lnTo>
                  <a:lnTo>
                    <a:pt x="1531785" y="430098"/>
                  </a:lnTo>
                  <a:lnTo>
                    <a:pt x="1524254" y="476719"/>
                  </a:lnTo>
                  <a:lnTo>
                    <a:pt x="1531785" y="523328"/>
                  </a:lnTo>
                  <a:lnTo>
                    <a:pt x="1552727" y="563854"/>
                  </a:lnTo>
                  <a:lnTo>
                    <a:pt x="1584642" y="595833"/>
                  </a:lnTo>
                  <a:lnTo>
                    <a:pt x="1625079" y="616826"/>
                  </a:lnTo>
                  <a:lnTo>
                    <a:pt x="1671612" y="624357"/>
                  </a:lnTo>
                  <a:lnTo>
                    <a:pt x="1718132" y="616826"/>
                  </a:lnTo>
                  <a:lnTo>
                    <a:pt x="1758569" y="595833"/>
                  </a:lnTo>
                  <a:lnTo>
                    <a:pt x="1784705" y="569658"/>
                  </a:lnTo>
                  <a:lnTo>
                    <a:pt x="1790484" y="563854"/>
                  </a:lnTo>
                  <a:lnTo>
                    <a:pt x="1811426" y="523328"/>
                  </a:lnTo>
                  <a:lnTo>
                    <a:pt x="1818957" y="476719"/>
                  </a:lnTo>
                  <a:close/>
                </a:path>
                <a:path w="17265015" h="9587865">
                  <a:moveTo>
                    <a:pt x="1876653" y="9587357"/>
                  </a:moveTo>
                  <a:lnTo>
                    <a:pt x="1875574" y="9582023"/>
                  </a:lnTo>
                  <a:lnTo>
                    <a:pt x="1867433" y="9569945"/>
                  </a:lnTo>
                  <a:lnTo>
                    <a:pt x="1855368" y="9561817"/>
                  </a:lnTo>
                  <a:lnTo>
                    <a:pt x="1840598" y="9558833"/>
                  </a:lnTo>
                  <a:lnTo>
                    <a:pt x="1825815" y="9561817"/>
                  </a:lnTo>
                  <a:lnTo>
                    <a:pt x="1813750" y="9569945"/>
                  </a:lnTo>
                  <a:lnTo>
                    <a:pt x="1805609" y="9582023"/>
                  </a:lnTo>
                  <a:lnTo>
                    <a:pt x="1804530" y="9587357"/>
                  </a:lnTo>
                  <a:lnTo>
                    <a:pt x="1876653" y="9587357"/>
                  </a:lnTo>
                  <a:close/>
                </a:path>
                <a:path w="17265015" h="9587865">
                  <a:moveTo>
                    <a:pt x="1878558" y="9370504"/>
                  </a:moveTo>
                  <a:lnTo>
                    <a:pt x="1875574" y="9355734"/>
                  </a:lnTo>
                  <a:lnTo>
                    <a:pt x="1867433" y="9343657"/>
                  </a:lnTo>
                  <a:lnTo>
                    <a:pt x="1855368" y="9335529"/>
                  </a:lnTo>
                  <a:lnTo>
                    <a:pt x="1840598" y="9332544"/>
                  </a:lnTo>
                  <a:lnTo>
                    <a:pt x="1825815" y="9335529"/>
                  </a:lnTo>
                  <a:lnTo>
                    <a:pt x="1813750" y="9343657"/>
                  </a:lnTo>
                  <a:lnTo>
                    <a:pt x="1805609" y="9355734"/>
                  </a:lnTo>
                  <a:lnTo>
                    <a:pt x="1802625" y="9370504"/>
                  </a:lnTo>
                  <a:lnTo>
                    <a:pt x="1805609" y="9385287"/>
                  </a:lnTo>
                  <a:lnTo>
                    <a:pt x="1813750" y="9397352"/>
                  </a:lnTo>
                  <a:lnTo>
                    <a:pt x="1825815" y="9405493"/>
                  </a:lnTo>
                  <a:lnTo>
                    <a:pt x="1840598" y="9408477"/>
                  </a:lnTo>
                  <a:lnTo>
                    <a:pt x="1855368" y="9405493"/>
                  </a:lnTo>
                  <a:lnTo>
                    <a:pt x="1867433" y="9397352"/>
                  </a:lnTo>
                  <a:lnTo>
                    <a:pt x="1875574" y="9385287"/>
                  </a:lnTo>
                  <a:lnTo>
                    <a:pt x="1878558" y="9370504"/>
                  </a:lnTo>
                  <a:close/>
                </a:path>
                <a:path w="17265015" h="9587865">
                  <a:moveTo>
                    <a:pt x="1878558" y="9144216"/>
                  </a:moveTo>
                  <a:lnTo>
                    <a:pt x="1875574" y="9129433"/>
                  </a:lnTo>
                  <a:lnTo>
                    <a:pt x="1867433" y="9117368"/>
                  </a:lnTo>
                  <a:lnTo>
                    <a:pt x="1855368" y="9109240"/>
                  </a:lnTo>
                  <a:lnTo>
                    <a:pt x="1840598" y="9106256"/>
                  </a:lnTo>
                  <a:lnTo>
                    <a:pt x="1825815" y="9109240"/>
                  </a:lnTo>
                  <a:lnTo>
                    <a:pt x="1813750" y="9117368"/>
                  </a:lnTo>
                  <a:lnTo>
                    <a:pt x="1805609" y="9129433"/>
                  </a:lnTo>
                  <a:lnTo>
                    <a:pt x="1802625" y="9144216"/>
                  </a:lnTo>
                  <a:lnTo>
                    <a:pt x="1805609" y="9158999"/>
                  </a:lnTo>
                  <a:lnTo>
                    <a:pt x="1813750" y="9171064"/>
                  </a:lnTo>
                  <a:lnTo>
                    <a:pt x="1825815" y="9179204"/>
                  </a:lnTo>
                  <a:lnTo>
                    <a:pt x="1840598" y="9182189"/>
                  </a:lnTo>
                  <a:lnTo>
                    <a:pt x="1855368" y="9179204"/>
                  </a:lnTo>
                  <a:lnTo>
                    <a:pt x="1867433" y="9171064"/>
                  </a:lnTo>
                  <a:lnTo>
                    <a:pt x="1875574" y="9158999"/>
                  </a:lnTo>
                  <a:lnTo>
                    <a:pt x="1878558" y="9144216"/>
                  </a:lnTo>
                  <a:close/>
                </a:path>
                <a:path w="17265015" h="9587865">
                  <a:moveTo>
                    <a:pt x="1878558" y="8917927"/>
                  </a:moveTo>
                  <a:lnTo>
                    <a:pt x="1875574" y="8903144"/>
                  </a:lnTo>
                  <a:lnTo>
                    <a:pt x="1867433" y="8891079"/>
                  </a:lnTo>
                  <a:lnTo>
                    <a:pt x="1855368" y="8882939"/>
                  </a:lnTo>
                  <a:lnTo>
                    <a:pt x="1840598" y="8879967"/>
                  </a:lnTo>
                  <a:lnTo>
                    <a:pt x="1825815" y="8882939"/>
                  </a:lnTo>
                  <a:lnTo>
                    <a:pt x="1813750" y="8891079"/>
                  </a:lnTo>
                  <a:lnTo>
                    <a:pt x="1805609" y="8903144"/>
                  </a:lnTo>
                  <a:lnTo>
                    <a:pt x="1802625" y="8917927"/>
                  </a:lnTo>
                  <a:lnTo>
                    <a:pt x="1805609" y="8932710"/>
                  </a:lnTo>
                  <a:lnTo>
                    <a:pt x="1813750" y="8944775"/>
                  </a:lnTo>
                  <a:lnTo>
                    <a:pt x="1825815" y="8952903"/>
                  </a:lnTo>
                  <a:lnTo>
                    <a:pt x="1840598" y="8955888"/>
                  </a:lnTo>
                  <a:lnTo>
                    <a:pt x="1855368" y="8952903"/>
                  </a:lnTo>
                  <a:lnTo>
                    <a:pt x="1867433" y="8944775"/>
                  </a:lnTo>
                  <a:lnTo>
                    <a:pt x="1875574" y="8932710"/>
                  </a:lnTo>
                  <a:lnTo>
                    <a:pt x="1878558" y="8917927"/>
                  </a:lnTo>
                  <a:close/>
                </a:path>
                <a:path w="17265015" h="9587865">
                  <a:moveTo>
                    <a:pt x="2098179" y="9587357"/>
                  </a:moveTo>
                  <a:lnTo>
                    <a:pt x="2097100" y="9582023"/>
                  </a:lnTo>
                  <a:lnTo>
                    <a:pt x="2088959" y="9569945"/>
                  </a:lnTo>
                  <a:lnTo>
                    <a:pt x="2076894" y="9561817"/>
                  </a:lnTo>
                  <a:lnTo>
                    <a:pt x="2062111" y="9558833"/>
                  </a:lnTo>
                  <a:lnTo>
                    <a:pt x="2047341" y="9561817"/>
                  </a:lnTo>
                  <a:lnTo>
                    <a:pt x="2035276" y="9569945"/>
                  </a:lnTo>
                  <a:lnTo>
                    <a:pt x="2027135" y="9582023"/>
                  </a:lnTo>
                  <a:lnTo>
                    <a:pt x="2026056" y="9587357"/>
                  </a:lnTo>
                  <a:lnTo>
                    <a:pt x="2098179" y="9587357"/>
                  </a:lnTo>
                  <a:close/>
                </a:path>
                <a:path w="17265015" h="9587865">
                  <a:moveTo>
                    <a:pt x="2100072" y="9370504"/>
                  </a:moveTo>
                  <a:lnTo>
                    <a:pt x="2097100" y="9355734"/>
                  </a:lnTo>
                  <a:lnTo>
                    <a:pt x="2088959" y="9343657"/>
                  </a:lnTo>
                  <a:lnTo>
                    <a:pt x="2076894" y="9335529"/>
                  </a:lnTo>
                  <a:lnTo>
                    <a:pt x="2062111" y="9332544"/>
                  </a:lnTo>
                  <a:lnTo>
                    <a:pt x="2047341" y="9335529"/>
                  </a:lnTo>
                  <a:lnTo>
                    <a:pt x="2035276" y="9343657"/>
                  </a:lnTo>
                  <a:lnTo>
                    <a:pt x="2027135" y="9355734"/>
                  </a:lnTo>
                  <a:lnTo>
                    <a:pt x="2024151" y="9370504"/>
                  </a:lnTo>
                  <a:lnTo>
                    <a:pt x="2027135" y="9385287"/>
                  </a:lnTo>
                  <a:lnTo>
                    <a:pt x="2035276" y="9397352"/>
                  </a:lnTo>
                  <a:lnTo>
                    <a:pt x="2047341" y="9405493"/>
                  </a:lnTo>
                  <a:lnTo>
                    <a:pt x="2062111" y="9408477"/>
                  </a:lnTo>
                  <a:lnTo>
                    <a:pt x="2076894" y="9405493"/>
                  </a:lnTo>
                  <a:lnTo>
                    <a:pt x="2088959" y="9397352"/>
                  </a:lnTo>
                  <a:lnTo>
                    <a:pt x="2097100" y="9385287"/>
                  </a:lnTo>
                  <a:lnTo>
                    <a:pt x="2100072" y="9370504"/>
                  </a:lnTo>
                  <a:close/>
                </a:path>
                <a:path w="17265015" h="9587865">
                  <a:moveTo>
                    <a:pt x="2100072" y="9144216"/>
                  </a:moveTo>
                  <a:lnTo>
                    <a:pt x="2097100" y="9129433"/>
                  </a:lnTo>
                  <a:lnTo>
                    <a:pt x="2088959" y="9117368"/>
                  </a:lnTo>
                  <a:lnTo>
                    <a:pt x="2076894" y="9109240"/>
                  </a:lnTo>
                  <a:lnTo>
                    <a:pt x="2062111" y="9106256"/>
                  </a:lnTo>
                  <a:lnTo>
                    <a:pt x="2047341" y="9109240"/>
                  </a:lnTo>
                  <a:lnTo>
                    <a:pt x="2035276" y="9117368"/>
                  </a:lnTo>
                  <a:lnTo>
                    <a:pt x="2027135" y="9129433"/>
                  </a:lnTo>
                  <a:lnTo>
                    <a:pt x="2024151" y="9144216"/>
                  </a:lnTo>
                  <a:lnTo>
                    <a:pt x="2027135" y="9158999"/>
                  </a:lnTo>
                  <a:lnTo>
                    <a:pt x="2035276" y="9171064"/>
                  </a:lnTo>
                  <a:lnTo>
                    <a:pt x="2047341" y="9179204"/>
                  </a:lnTo>
                  <a:lnTo>
                    <a:pt x="2062111" y="9182189"/>
                  </a:lnTo>
                  <a:lnTo>
                    <a:pt x="2076894" y="9179204"/>
                  </a:lnTo>
                  <a:lnTo>
                    <a:pt x="2088959" y="9171064"/>
                  </a:lnTo>
                  <a:lnTo>
                    <a:pt x="2097100" y="9158999"/>
                  </a:lnTo>
                  <a:lnTo>
                    <a:pt x="2100072" y="9144216"/>
                  </a:lnTo>
                  <a:close/>
                </a:path>
                <a:path w="17265015" h="9587865">
                  <a:moveTo>
                    <a:pt x="2100072" y="8917927"/>
                  </a:moveTo>
                  <a:lnTo>
                    <a:pt x="2097100" y="8903144"/>
                  </a:lnTo>
                  <a:lnTo>
                    <a:pt x="2088959" y="8891079"/>
                  </a:lnTo>
                  <a:lnTo>
                    <a:pt x="2076894" y="8882939"/>
                  </a:lnTo>
                  <a:lnTo>
                    <a:pt x="2062111" y="8879967"/>
                  </a:lnTo>
                  <a:lnTo>
                    <a:pt x="2047341" y="8882939"/>
                  </a:lnTo>
                  <a:lnTo>
                    <a:pt x="2035276" y="8891079"/>
                  </a:lnTo>
                  <a:lnTo>
                    <a:pt x="2027135" y="8903144"/>
                  </a:lnTo>
                  <a:lnTo>
                    <a:pt x="2024151" y="8917927"/>
                  </a:lnTo>
                  <a:lnTo>
                    <a:pt x="2027135" y="8932710"/>
                  </a:lnTo>
                  <a:lnTo>
                    <a:pt x="2035276" y="8944775"/>
                  </a:lnTo>
                  <a:lnTo>
                    <a:pt x="2047341" y="8952903"/>
                  </a:lnTo>
                  <a:lnTo>
                    <a:pt x="2062111" y="8955888"/>
                  </a:lnTo>
                  <a:lnTo>
                    <a:pt x="2076894" y="8952903"/>
                  </a:lnTo>
                  <a:lnTo>
                    <a:pt x="2088959" y="8944775"/>
                  </a:lnTo>
                  <a:lnTo>
                    <a:pt x="2097100" y="8932710"/>
                  </a:lnTo>
                  <a:lnTo>
                    <a:pt x="2100072" y="8917927"/>
                  </a:lnTo>
                  <a:close/>
                </a:path>
                <a:path w="17265015" h="9587865">
                  <a:moveTo>
                    <a:pt x="2324430" y="9587357"/>
                  </a:moveTo>
                  <a:lnTo>
                    <a:pt x="2323350" y="9582023"/>
                  </a:lnTo>
                  <a:lnTo>
                    <a:pt x="2315222" y="9569945"/>
                  </a:lnTo>
                  <a:lnTo>
                    <a:pt x="2303157" y="9561817"/>
                  </a:lnTo>
                  <a:lnTo>
                    <a:pt x="2288375" y="9558833"/>
                  </a:lnTo>
                  <a:lnTo>
                    <a:pt x="2273604" y="9561817"/>
                  </a:lnTo>
                  <a:lnTo>
                    <a:pt x="2261539" y="9569945"/>
                  </a:lnTo>
                  <a:lnTo>
                    <a:pt x="2253399" y="9582023"/>
                  </a:lnTo>
                  <a:lnTo>
                    <a:pt x="2252319" y="9587357"/>
                  </a:lnTo>
                  <a:lnTo>
                    <a:pt x="2324430" y="9587357"/>
                  </a:lnTo>
                  <a:close/>
                </a:path>
                <a:path w="17265015" h="9587865">
                  <a:moveTo>
                    <a:pt x="2326335" y="9370504"/>
                  </a:moveTo>
                  <a:lnTo>
                    <a:pt x="2323350" y="9355734"/>
                  </a:lnTo>
                  <a:lnTo>
                    <a:pt x="2315222" y="9343657"/>
                  </a:lnTo>
                  <a:lnTo>
                    <a:pt x="2303157" y="9335529"/>
                  </a:lnTo>
                  <a:lnTo>
                    <a:pt x="2288375" y="9332544"/>
                  </a:lnTo>
                  <a:lnTo>
                    <a:pt x="2273604" y="9335529"/>
                  </a:lnTo>
                  <a:lnTo>
                    <a:pt x="2261539" y="9343657"/>
                  </a:lnTo>
                  <a:lnTo>
                    <a:pt x="2253399" y="9355734"/>
                  </a:lnTo>
                  <a:lnTo>
                    <a:pt x="2250414" y="9370504"/>
                  </a:lnTo>
                  <a:lnTo>
                    <a:pt x="2253399" y="9385287"/>
                  </a:lnTo>
                  <a:lnTo>
                    <a:pt x="2261539" y="9397352"/>
                  </a:lnTo>
                  <a:lnTo>
                    <a:pt x="2273604" y="9405493"/>
                  </a:lnTo>
                  <a:lnTo>
                    <a:pt x="2288375" y="9408477"/>
                  </a:lnTo>
                  <a:lnTo>
                    <a:pt x="2303157" y="9405493"/>
                  </a:lnTo>
                  <a:lnTo>
                    <a:pt x="2315222" y="9397352"/>
                  </a:lnTo>
                  <a:lnTo>
                    <a:pt x="2323350" y="9385287"/>
                  </a:lnTo>
                  <a:lnTo>
                    <a:pt x="2326335" y="9370504"/>
                  </a:lnTo>
                  <a:close/>
                </a:path>
                <a:path w="17265015" h="9587865">
                  <a:moveTo>
                    <a:pt x="2326335" y="9144216"/>
                  </a:moveTo>
                  <a:lnTo>
                    <a:pt x="2323350" y="9129433"/>
                  </a:lnTo>
                  <a:lnTo>
                    <a:pt x="2315222" y="9117368"/>
                  </a:lnTo>
                  <a:lnTo>
                    <a:pt x="2303157" y="9109240"/>
                  </a:lnTo>
                  <a:lnTo>
                    <a:pt x="2288375" y="9106256"/>
                  </a:lnTo>
                  <a:lnTo>
                    <a:pt x="2273604" y="9109240"/>
                  </a:lnTo>
                  <a:lnTo>
                    <a:pt x="2261539" y="9117368"/>
                  </a:lnTo>
                  <a:lnTo>
                    <a:pt x="2253399" y="9129433"/>
                  </a:lnTo>
                  <a:lnTo>
                    <a:pt x="2250414" y="9144216"/>
                  </a:lnTo>
                  <a:lnTo>
                    <a:pt x="2253399" y="9158999"/>
                  </a:lnTo>
                  <a:lnTo>
                    <a:pt x="2261539" y="9171064"/>
                  </a:lnTo>
                  <a:lnTo>
                    <a:pt x="2273604" y="9179204"/>
                  </a:lnTo>
                  <a:lnTo>
                    <a:pt x="2288375" y="9182189"/>
                  </a:lnTo>
                  <a:lnTo>
                    <a:pt x="2303157" y="9179204"/>
                  </a:lnTo>
                  <a:lnTo>
                    <a:pt x="2315222" y="9171064"/>
                  </a:lnTo>
                  <a:lnTo>
                    <a:pt x="2323350" y="9158999"/>
                  </a:lnTo>
                  <a:lnTo>
                    <a:pt x="2326335" y="9144216"/>
                  </a:lnTo>
                  <a:close/>
                </a:path>
                <a:path w="17265015" h="9587865">
                  <a:moveTo>
                    <a:pt x="2326335" y="8917927"/>
                  </a:moveTo>
                  <a:lnTo>
                    <a:pt x="2323350" y="8903144"/>
                  </a:lnTo>
                  <a:lnTo>
                    <a:pt x="2315222" y="8891079"/>
                  </a:lnTo>
                  <a:lnTo>
                    <a:pt x="2303157" y="8882939"/>
                  </a:lnTo>
                  <a:lnTo>
                    <a:pt x="2288375" y="8879967"/>
                  </a:lnTo>
                  <a:lnTo>
                    <a:pt x="2273604" y="8882939"/>
                  </a:lnTo>
                  <a:lnTo>
                    <a:pt x="2261539" y="8891079"/>
                  </a:lnTo>
                  <a:lnTo>
                    <a:pt x="2253399" y="8903144"/>
                  </a:lnTo>
                  <a:lnTo>
                    <a:pt x="2250414" y="8917927"/>
                  </a:lnTo>
                  <a:lnTo>
                    <a:pt x="2253399" y="8932710"/>
                  </a:lnTo>
                  <a:lnTo>
                    <a:pt x="2261539" y="8944775"/>
                  </a:lnTo>
                  <a:lnTo>
                    <a:pt x="2273604" y="8952903"/>
                  </a:lnTo>
                  <a:lnTo>
                    <a:pt x="2288375" y="8955888"/>
                  </a:lnTo>
                  <a:lnTo>
                    <a:pt x="2303157" y="8952903"/>
                  </a:lnTo>
                  <a:lnTo>
                    <a:pt x="2315222" y="8944775"/>
                  </a:lnTo>
                  <a:lnTo>
                    <a:pt x="2323350" y="8932710"/>
                  </a:lnTo>
                  <a:lnTo>
                    <a:pt x="2326335" y="8917927"/>
                  </a:lnTo>
                  <a:close/>
                </a:path>
                <a:path w="17265015" h="9587865">
                  <a:moveTo>
                    <a:pt x="2550693" y="9587357"/>
                  </a:moveTo>
                  <a:lnTo>
                    <a:pt x="2549614" y="9582023"/>
                  </a:lnTo>
                  <a:lnTo>
                    <a:pt x="2541486" y="9569945"/>
                  </a:lnTo>
                  <a:lnTo>
                    <a:pt x="2529421" y="9561817"/>
                  </a:lnTo>
                  <a:lnTo>
                    <a:pt x="2514638" y="9558833"/>
                  </a:lnTo>
                  <a:lnTo>
                    <a:pt x="2499868" y="9561817"/>
                  </a:lnTo>
                  <a:lnTo>
                    <a:pt x="2487803" y="9569945"/>
                  </a:lnTo>
                  <a:lnTo>
                    <a:pt x="2479662" y="9582023"/>
                  </a:lnTo>
                  <a:lnTo>
                    <a:pt x="2478582" y="9587357"/>
                  </a:lnTo>
                  <a:lnTo>
                    <a:pt x="2550693" y="9587357"/>
                  </a:lnTo>
                  <a:close/>
                </a:path>
                <a:path w="17265015" h="9587865">
                  <a:moveTo>
                    <a:pt x="2552598" y="9370504"/>
                  </a:moveTo>
                  <a:lnTo>
                    <a:pt x="2549614" y="9355734"/>
                  </a:lnTo>
                  <a:lnTo>
                    <a:pt x="2541486" y="9343657"/>
                  </a:lnTo>
                  <a:lnTo>
                    <a:pt x="2529421" y="9335529"/>
                  </a:lnTo>
                  <a:lnTo>
                    <a:pt x="2514638" y="9332544"/>
                  </a:lnTo>
                  <a:lnTo>
                    <a:pt x="2499868" y="9335529"/>
                  </a:lnTo>
                  <a:lnTo>
                    <a:pt x="2487790" y="9343657"/>
                  </a:lnTo>
                  <a:lnTo>
                    <a:pt x="2479662" y="9355734"/>
                  </a:lnTo>
                  <a:lnTo>
                    <a:pt x="2476677" y="9370504"/>
                  </a:lnTo>
                  <a:lnTo>
                    <a:pt x="2479662" y="9385287"/>
                  </a:lnTo>
                  <a:lnTo>
                    <a:pt x="2487790" y="9397352"/>
                  </a:lnTo>
                  <a:lnTo>
                    <a:pt x="2499868" y="9405493"/>
                  </a:lnTo>
                  <a:lnTo>
                    <a:pt x="2514638" y="9408477"/>
                  </a:lnTo>
                  <a:lnTo>
                    <a:pt x="2529421" y="9405493"/>
                  </a:lnTo>
                  <a:lnTo>
                    <a:pt x="2541486" y="9397352"/>
                  </a:lnTo>
                  <a:lnTo>
                    <a:pt x="2549614" y="9385287"/>
                  </a:lnTo>
                  <a:lnTo>
                    <a:pt x="2552598" y="9370504"/>
                  </a:lnTo>
                  <a:close/>
                </a:path>
                <a:path w="17265015" h="9587865">
                  <a:moveTo>
                    <a:pt x="2552598" y="9144216"/>
                  </a:moveTo>
                  <a:lnTo>
                    <a:pt x="2549614" y="9129433"/>
                  </a:lnTo>
                  <a:lnTo>
                    <a:pt x="2541486" y="9117368"/>
                  </a:lnTo>
                  <a:lnTo>
                    <a:pt x="2529421" y="9109240"/>
                  </a:lnTo>
                  <a:lnTo>
                    <a:pt x="2514638" y="9106256"/>
                  </a:lnTo>
                  <a:lnTo>
                    <a:pt x="2499868" y="9109240"/>
                  </a:lnTo>
                  <a:lnTo>
                    <a:pt x="2487790" y="9117368"/>
                  </a:lnTo>
                  <a:lnTo>
                    <a:pt x="2479662" y="9129433"/>
                  </a:lnTo>
                  <a:lnTo>
                    <a:pt x="2476677" y="9144216"/>
                  </a:lnTo>
                  <a:lnTo>
                    <a:pt x="2479662" y="9158999"/>
                  </a:lnTo>
                  <a:lnTo>
                    <a:pt x="2487790" y="9171064"/>
                  </a:lnTo>
                  <a:lnTo>
                    <a:pt x="2499868" y="9179204"/>
                  </a:lnTo>
                  <a:lnTo>
                    <a:pt x="2514638" y="9182189"/>
                  </a:lnTo>
                  <a:lnTo>
                    <a:pt x="2529421" y="9179204"/>
                  </a:lnTo>
                  <a:lnTo>
                    <a:pt x="2541486" y="9171064"/>
                  </a:lnTo>
                  <a:lnTo>
                    <a:pt x="2549614" y="9158999"/>
                  </a:lnTo>
                  <a:lnTo>
                    <a:pt x="2552598" y="9144216"/>
                  </a:lnTo>
                  <a:close/>
                </a:path>
                <a:path w="17265015" h="9587865">
                  <a:moveTo>
                    <a:pt x="2552598" y="8917927"/>
                  </a:moveTo>
                  <a:lnTo>
                    <a:pt x="2549614" y="8903144"/>
                  </a:lnTo>
                  <a:lnTo>
                    <a:pt x="2541486" y="8891079"/>
                  </a:lnTo>
                  <a:lnTo>
                    <a:pt x="2529421" y="8882939"/>
                  </a:lnTo>
                  <a:lnTo>
                    <a:pt x="2514638" y="8879967"/>
                  </a:lnTo>
                  <a:lnTo>
                    <a:pt x="2499868" y="8882939"/>
                  </a:lnTo>
                  <a:lnTo>
                    <a:pt x="2487803" y="8891079"/>
                  </a:lnTo>
                  <a:lnTo>
                    <a:pt x="2479662" y="8903144"/>
                  </a:lnTo>
                  <a:lnTo>
                    <a:pt x="2476677" y="8917927"/>
                  </a:lnTo>
                  <a:lnTo>
                    <a:pt x="2479662" y="8932710"/>
                  </a:lnTo>
                  <a:lnTo>
                    <a:pt x="2487790" y="8944775"/>
                  </a:lnTo>
                  <a:lnTo>
                    <a:pt x="2499868" y="8952903"/>
                  </a:lnTo>
                  <a:lnTo>
                    <a:pt x="2514638" y="8955888"/>
                  </a:lnTo>
                  <a:lnTo>
                    <a:pt x="2529421" y="8952903"/>
                  </a:lnTo>
                  <a:lnTo>
                    <a:pt x="2541486" y="8944775"/>
                  </a:lnTo>
                  <a:lnTo>
                    <a:pt x="2549614" y="8932710"/>
                  </a:lnTo>
                  <a:lnTo>
                    <a:pt x="2552598" y="8917927"/>
                  </a:lnTo>
                  <a:close/>
                </a:path>
                <a:path w="17265015" h="9587865">
                  <a:moveTo>
                    <a:pt x="10565981" y="4486097"/>
                  </a:moveTo>
                  <a:lnTo>
                    <a:pt x="10481793" y="4486097"/>
                  </a:lnTo>
                  <a:lnTo>
                    <a:pt x="10481793" y="4610887"/>
                  </a:lnTo>
                  <a:lnTo>
                    <a:pt x="10565244" y="4535779"/>
                  </a:lnTo>
                  <a:lnTo>
                    <a:pt x="10565981" y="4486097"/>
                  </a:lnTo>
                  <a:close/>
                </a:path>
                <a:path w="17265015" h="9587865">
                  <a:moveTo>
                    <a:pt x="10949927" y="4763401"/>
                  </a:moveTo>
                  <a:lnTo>
                    <a:pt x="10715943" y="4556925"/>
                  </a:lnTo>
                  <a:lnTo>
                    <a:pt x="10481907" y="4763401"/>
                  </a:lnTo>
                  <a:lnTo>
                    <a:pt x="10481793" y="5066296"/>
                  </a:lnTo>
                  <a:lnTo>
                    <a:pt x="10487977" y="5072418"/>
                  </a:lnTo>
                  <a:lnTo>
                    <a:pt x="10641952" y="5072418"/>
                  </a:lnTo>
                  <a:lnTo>
                    <a:pt x="10641952" y="4935372"/>
                  </a:lnTo>
                  <a:lnTo>
                    <a:pt x="10648086" y="4929213"/>
                  </a:lnTo>
                  <a:lnTo>
                    <a:pt x="10783634" y="4929213"/>
                  </a:lnTo>
                  <a:lnTo>
                    <a:pt x="10789768" y="4935372"/>
                  </a:lnTo>
                  <a:lnTo>
                    <a:pt x="10789768" y="5072418"/>
                  </a:lnTo>
                  <a:lnTo>
                    <a:pt x="10943793" y="5072418"/>
                  </a:lnTo>
                  <a:lnTo>
                    <a:pt x="10949927" y="5066296"/>
                  </a:lnTo>
                  <a:lnTo>
                    <a:pt x="10949927" y="4929213"/>
                  </a:lnTo>
                  <a:lnTo>
                    <a:pt x="10949927" y="4763401"/>
                  </a:lnTo>
                  <a:close/>
                </a:path>
                <a:path w="17265015" h="9587865">
                  <a:moveTo>
                    <a:pt x="11034827" y="6189700"/>
                  </a:moveTo>
                  <a:lnTo>
                    <a:pt x="11014113" y="6139650"/>
                  </a:lnTo>
                  <a:lnTo>
                    <a:pt x="10964050" y="6089586"/>
                  </a:lnTo>
                  <a:lnTo>
                    <a:pt x="10913999" y="6068860"/>
                  </a:lnTo>
                  <a:lnTo>
                    <a:pt x="10887367" y="6074041"/>
                  </a:lnTo>
                  <a:lnTo>
                    <a:pt x="10856963" y="6097727"/>
                  </a:lnTo>
                  <a:lnTo>
                    <a:pt x="10844619" y="6125794"/>
                  </a:lnTo>
                  <a:lnTo>
                    <a:pt x="10795940" y="6109373"/>
                  </a:lnTo>
                  <a:lnTo>
                    <a:pt x="10751312" y="6080963"/>
                  </a:lnTo>
                  <a:lnTo>
                    <a:pt x="10714241" y="6044095"/>
                  </a:lnTo>
                  <a:lnTo>
                    <a:pt x="10688218" y="6002236"/>
                  </a:lnTo>
                  <a:lnTo>
                    <a:pt x="10676776" y="5958916"/>
                  </a:lnTo>
                  <a:lnTo>
                    <a:pt x="10686809" y="5956287"/>
                  </a:lnTo>
                  <a:lnTo>
                    <a:pt x="10696448" y="5952172"/>
                  </a:lnTo>
                  <a:lnTo>
                    <a:pt x="10729354" y="5916028"/>
                  </a:lnTo>
                  <a:lnTo>
                    <a:pt x="10729354" y="5862764"/>
                  </a:lnTo>
                  <a:lnTo>
                    <a:pt x="10663758" y="5789282"/>
                  </a:lnTo>
                  <a:lnTo>
                    <a:pt x="10613708" y="5768556"/>
                  </a:lnTo>
                  <a:lnTo>
                    <a:pt x="10587076" y="5773737"/>
                  </a:lnTo>
                  <a:lnTo>
                    <a:pt x="10563657" y="5789282"/>
                  </a:lnTo>
                  <a:lnTo>
                    <a:pt x="10546194" y="5812688"/>
                  </a:lnTo>
                  <a:lnTo>
                    <a:pt x="10536326" y="5839587"/>
                  </a:lnTo>
                  <a:lnTo>
                    <a:pt x="10533444" y="5869394"/>
                  </a:lnTo>
                  <a:lnTo>
                    <a:pt x="10537000" y="5901550"/>
                  </a:lnTo>
                  <a:lnTo>
                    <a:pt x="10561028" y="5970524"/>
                  </a:lnTo>
                  <a:lnTo>
                    <a:pt x="10580332" y="6006173"/>
                  </a:lnTo>
                  <a:lnTo>
                    <a:pt x="10603725" y="6041834"/>
                  </a:lnTo>
                  <a:lnTo>
                    <a:pt x="10630624" y="6076899"/>
                  </a:lnTo>
                  <a:lnTo>
                    <a:pt x="10660444" y="6110795"/>
                  </a:lnTo>
                  <a:lnTo>
                    <a:pt x="10692600" y="6142952"/>
                  </a:lnTo>
                  <a:lnTo>
                    <a:pt x="10726496" y="6172771"/>
                  </a:lnTo>
                  <a:lnTo>
                    <a:pt x="10761561" y="6199670"/>
                  </a:lnTo>
                  <a:lnTo>
                    <a:pt x="10797223" y="6223063"/>
                  </a:lnTo>
                  <a:lnTo>
                    <a:pt x="10832871" y="6242367"/>
                  </a:lnTo>
                  <a:lnTo>
                    <a:pt x="10901845" y="6266396"/>
                  </a:lnTo>
                  <a:lnTo>
                    <a:pt x="10934002" y="6269939"/>
                  </a:lnTo>
                  <a:lnTo>
                    <a:pt x="10963808" y="6267069"/>
                  </a:lnTo>
                  <a:lnTo>
                    <a:pt x="10990707" y="6257201"/>
                  </a:lnTo>
                  <a:lnTo>
                    <a:pt x="11014113" y="6239738"/>
                  </a:lnTo>
                  <a:lnTo>
                    <a:pt x="11029645" y="6216332"/>
                  </a:lnTo>
                  <a:lnTo>
                    <a:pt x="11034827" y="6189700"/>
                  </a:lnTo>
                  <a:close/>
                </a:path>
                <a:path w="17265015" h="9587865">
                  <a:moveTo>
                    <a:pt x="11049241" y="4736897"/>
                  </a:moveTo>
                  <a:lnTo>
                    <a:pt x="10717225" y="4443920"/>
                  </a:lnTo>
                  <a:lnTo>
                    <a:pt x="10715943" y="4445419"/>
                  </a:lnTo>
                  <a:lnTo>
                    <a:pt x="10714584" y="4443920"/>
                  </a:lnTo>
                  <a:lnTo>
                    <a:pt x="10382491" y="4736897"/>
                  </a:lnTo>
                  <a:lnTo>
                    <a:pt x="10417467" y="4776216"/>
                  </a:lnTo>
                  <a:lnTo>
                    <a:pt x="10715930" y="4512881"/>
                  </a:lnTo>
                  <a:lnTo>
                    <a:pt x="11014329" y="4776216"/>
                  </a:lnTo>
                  <a:lnTo>
                    <a:pt x="11049241" y="4736897"/>
                  </a:lnTo>
                  <a:close/>
                </a:path>
                <a:path w="17265015" h="9587865">
                  <a:moveTo>
                    <a:pt x="14802841" y="8404822"/>
                  </a:moveTo>
                  <a:lnTo>
                    <a:pt x="14795310" y="8358200"/>
                  </a:lnTo>
                  <a:lnTo>
                    <a:pt x="14774367" y="8317674"/>
                  </a:lnTo>
                  <a:lnTo>
                    <a:pt x="14768576" y="8311870"/>
                  </a:lnTo>
                  <a:lnTo>
                    <a:pt x="14748244" y="8291500"/>
                  </a:lnTo>
                  <a:lnTo>
                    <a:pt x="14748244" y="8404822"/>
                  </a:lnTo>
                  <a:lnTo>
                    <a:pt x="14740941" y="8440966"/>
                  </a:lnTo>
                  <a:lnTo>
                    <a:pt x="14721040" y="8470506"/>
                  </a:lnTo>
                  <a:lnTo>
                    <a:pt x="14691551" y="8490445"/>
                  </a:lnTo>
                  <a:lnTo>
                    <a:pt x="14655483" y="8497760"/>
                  </a:lnTo>
                  <a:lnTo>
                    <a:pt x="14619415" y="8490445"/>
                  </a:lnTo>
                  <a:lnTo>
                    <a:pt x="14589925" y="8470506"/>
                  </a:lnTo>
                  <a:lnTo>
                    <a:pt x="14570024" y="8440966"/>
                  </a:lnTo>
                  <a:lnTo>
                    <a:pt x="14562735" y="8404822"/>
                  </a:lnTo>
                  <a:lnTo>
                    <a:pt x="14570024" y="8368678"/>
                  </a:lnTo>
                  <a:lnTo>
                    <a:pt x="14589925" y="8339125"/>
                  </a:lnTo>
                  <a:lnTo>
                    <a:pt x="14619415" y="8319186"/>
                  </a:lnTo>
                  <a:lnTo>
                    <a:pt x="14655483" y="8311870"/>
                  </a:lnTo>
                  <a:lnTo>
                    <a:pt x="14691551" y="8319186"/>
                  </a:lnTo>
                  <a:lnTo>
                    <a:pt x="14721040" y="8339125"/>
                  </a:lnTo>
                  <a:lnTo>
                    <a:pt x="14740941" y="8368665"/>
                  </a:lnTo>
                  <a:lnTo>
                    <a:pt x="14748244" y="8404822"/>
                  </a:lnTo>
                  <a:lnTo>
                    <a:pt x="14748244" y="8291500"/>
                  </a:lnTo>
                  <a:lnTo>
                    <a:pt x="14742452" y="8285696"/>
                  </a:lnTo>
                  <a:lnTo>
                    <a:pt x="14702015" y="8264703"/>
                  </a:lnTo>
                  <a:lnTo>
                    <a:pt x="14655483" y="8257159"/>
                  </a:lnTo>
                  <a:lnTo>
                    <a:pt x="14608963" y="8264703"/>
                  </a:lnTo>
                  <a:lnTo>
                    <a:pt x="14568513" y="8285696"/>
                  </a:lnTo>
                  <a:lnTo>
                    <a:pt x="14536598" y="8317674"/>
                  </a:lnTo>
                  <a:lnTo>
                    <a:pt x="14515656" y="8358200"/>
                  </a:lnTo>
                  <a:lnTo>
                    <a:pt x="14508137" y="8404822"/>
                  </a:lnTo>
                  <a:lnTo>
                    <a:pt x="14515656" y="8451431"/>
                  </a:lnTo>
                  <a:lnTo>
                    <a:pt x="14536598" y="8491957"/>
                  </a:lnTo>
                  <a:lnTo>
                    <a:pt x="14568513" y="8523935"/>
                  </a:lnTo>
                  <a:lnTo>
                    <a:pt x="14608963" y="8544928"/>
                  </a:lnTo>
                  <a:lnTo>
                    <a:pt x="14655483" y="8552459"/>
                  </a:lnTo>
                  <a:lnTo>
                    <a:pt x="14702015" y="8544928"/>
                  </a:lnTo>
                  <a:lnTo>
                    <a:pt x="14742452" y="8523935"/>
                  </a:lnTo>
                  <a:lnTo>
                    <a:pt x="14768589" y="8497760"/>
                  </a:lnTo>
                  <a:lnTo>
                    <a:pt x="14774367" y="8491957"/>
                  </a:lnTo>
                  <a:lnTo>
                    <a:pt x="14795310" y="8451431"/>
                  </a:lnTo>
                  <a:lnTo>
                    <a:pt x="14802841" y="8404822"/>
                  </a:lnTo>
                  <a:close/>
                </a:path>
                <a:path w="17265015" h="9587865">
                  <a:moveTo>
                    <a:pt x="15290724" y="8404822"/>
                  </a:moveTo>
                  <a:lnTo>
                    <a:pt x="15283206" y="8358200"/>
                  </a:lnTo>
                  <a:lnTo>
                    <a:pt x="15262263" y="8317674"/>
                  </a:lnTo>
                  <a:lnTo>
                    <a:pt x="15256472" y="8311870"/>
                  </a:lnTo>
                  <a:lnTo>
                    <a:pt x="15236127" y="8291500"/>
                  </a:lnTo>
                  <a:lnTo>
                    <a:pt x="15236127" y="8404822"/>
                  </a:lnTo>
                  <a:lnTo>
                    <a:pt x="15228824" y="8440966"/>
                  </a:lnTo>
                  <a:lnTo>
                    <a:pt x="15208936" y="8470506"/>
                  </a:lnTo>
                  <a:lnTo>
                    <a:pt x="15179447" y="8490445"/>
                  </a:lnTo>
                  <a:lnTo>
                    <a:pt x="15143366" y="8497760"/>
                  </a:lnTo>
                  <a:lnTo>
                    <a:pt x="15107298" y="8490445"/>
                  </a:lnTo>
                  <a:lnTo>
                    <a:pt x="15077809" y="8470506"/>
                  </a:lnTo>
                  <a:lnTo>
                    <a:pt x="15057920" y="8440966"/>
                  </a:lnTo>
                  <a:lnTo>
                    <a:pt x="15050618" y="8404822"/>
                  </a:lnTo>
                  <a:lnTo>
                    <a:pt x="15057920" y="8368678"/>
                  </a:lnTo>
                  <a:lnTo>
                    <a:pt x="15077809" y="8339125"/>
                  </a:lnTo>
                  <a:lnTo>
                    <a:pt x="15107298" y="8319186"/>
                  </a:lnTo>
                  <a:lnTo>
                    <a:pt x="15143366" y="8311870"/>
                  </a:lnTo>
                  <a:lnTo>
                    <a:pt x="15179447" y="8319186"/>
                  </a:lnTo>
                  <a:lnTo>
                    <a:pt x="15208936" y="8339125"/>
                  </a:lnTo>
                  <a:lnTo>
                    <a:pt x="15228824" y="8368665"/>
                  </a:lnTo>
                  <a:lnTo>
                    <a:pt x="15236127" y="8404822"/>
                  </a:lnTo>
                  <a:lnTo>
                    <a:pt x="15236127" y="8291500"/>
                  </a:lnTo>
                  <a:lnTo>
                    <a:pt x="15230336" y="8285696"/>
                  </a:lnTo>
                  <a:lnTo>
                    <a:pt x="15189899" y="8264703"/>
                  </a:lnTo>
                  <a:lnTo>
                    <a:pt x="15143366" y="8257159"/>
                  </a:lnTo>
                  <a:lnTo>
                    <a:pt x="15096846" y="8264703"/>
                  </a:lnTo>
                  <a:lnTo>
                    <a:pt x="15056396" y="8285696"/>
                  </a:lnTo>
                  <a:lnTo>
                    <a:pt x="15024481" y="8317674"/>
                  </a:lnTo>
                  <a:lnTo>
                    <a:pt x="15003539" y="8358200"/>
                  </a:lnTo>
                  <a:lnTo>
                    <a:pt x="14996021" y="8404822"/>
                  </a:lnTo>
                  <a:lnTo>
                    <a:pt x="15003539" y="8451431"/>
                  </a:lnTo>
                  <a:lnTo>
                    <a:pt x="15024481" y="8491957"/>
                  </a:lnTo>
                  <a:lnTo>
                    <a:pt x="15056396" y="8523935"/>
                  </a:lnTo>
                  <a:lnTo>
                    <a:pt x="15096846" y="8544928"/>
                  </a:lnTo>
                  <a:lnTo>
                    <a:pt x="15143366" y="8552459"/>
                  </a:lnTo>
                  <a:lnTo>
                    <a:pt x="15189899" y="8544928"/>
                  </a:lnTo>
                  <a:lnTo>
                    <a:pt x="15230336" y="8523935"/>
                  </a:lnTo>
                  <a:lnTo>
                    <a:pt x="15256472" y="8497760"/>
                  </a:lnTo>
                  <a:lnTo>
                    <a:pt x="15262263" y="8491957"/>
                  </a:lnTo>
                  <a:lnTo>
                    <a:pt x="15283206" y="8451431"/>
                  </a:lnTo>
                  <a:lnTo>
                    <a:pt x="15290724" y="8404822"/>
                  </a:lnTo>
                  <a:close/>
                </a:path>
                <a:path w="17265015" h="9587865">
                  <a:moveTo>
                    <a:pt x="15778607" y="8404822"/>
                  </a:moveTo>
                  <a:lnTo>
                    <a:pt x="15771089" y="8358200"/>
                  </a:lnTo>
                  <a:lnTo>
                    <a:pt x="15750147" y="8317674"/>
                  </a:lnTo>
                  <a:lnTo>
                    <a:pt x="15744355" y="8311870"/>
                  </a:lnTo>
                  <a:lnTo>
                    <a:pt x="15724010" y="8291487"/>
                  </a:lnTo>
                  <a:lnTo>
                    <a:pt x="15724010" y="8404822"/>
                  </a:lnTo>
                  <a:lnTo>
                    <a:pt x="15716707" y="8440966"/>
                  </a:lnTo>
                  <a:lnTo>
                    <a:pt x="15696819" y="8470506"/>
                  </a:lnTo>
                  <a:lnTo>
                    <a:pt x="15667330" y="8490445"/>
                  </a:lnTo>
                  <a:lnTo>
                    <a:pt x="15631262" y="8497760"/>
                  </a:lnTo>
                  <a:lnTo>
                    <a:pt x="15595194" y="8490445"/>
                  </a:lnTo>
                  <a:lnTo>
                    <a:pt x="15565704" y="8470506"/>
                  </a:lnTo>
                  <a:lnTo>
                    <a:pt x="15545804" y="8440966"/>
                  </a:lnTo>
                  <a:lnTo>
                    <a:pt x="15538501" y="8404822"/>
                  </a:lnTo>
                  <a:lnTo>
                    <a:pt x="15545804" y="8368678"/>
                  </a:lnTo>
                  <a:lnTo>
                    <a:pt x="15565704" y="8339125"/>
                  </a:lnTo>
                  <a:lnTo>
                    <a:pt x="15595194" y="8319186"/>
                  </a:lnTo>
                  <a:lnTo>
                    <a:pt x="15631262" y="8311870"/>
                  </a:lnTo>
                  <a:lnTo>
                    <a:pt x="15667330" y="8319186"/>
                  </a:lnTo>
                  <a:lnTo>
                    <a:pt x="15696819" y="8339125"/>
                  </a:lnTo>
                  <a:lnTo>
                    <a:pt x="15716707" y="8368665"/>
                  </a:lnTo>
                  <a:lnTo>
                    <a:pt x="15724010" y="8404822"/>
                  </a:lnTo>
                  <a:lnTo>
                    <a:pt x="15724010" y="8291487"/>
                  </a:lnTo>
                  <a:lnTo>
                    <a:pt x="15718231" y="8285696"/>
                  </a:lnTo>
                  <a:lnTo>
                    <a:pt x="15677782" y="8264703"/>
                  </a:lnTo>
                  <a:lnTo>
                    <a:pt x="15631262" y="8257159"/>
                  </a:lnTo>
                  <a:lnTo>
                    <a:pt x="15584729" y="8264703"/>
                  </a:lnTo>
                  <a:lnTo>
                    <a:pt x="15544292" y="8285696"/>
                  </a:lnTo>
                  <a:lnTo>
                    <a:pt x="15512377" y="8317674"/>
                  </a:lnTo>
                  <a:lnTo>
                    <a:pt x="15491435" y="8358200"/>
                  </a:lnTo>
                  <a:lnTo>
                    <a:pt x="15483904" y="8404822"/>
                  </a:lnTo>
                  <a:lnTo>
                    <a:pt x="15491435" y="8451431"/>
                  </a:lnTo>
                  <a:lnTo>
                    <a:pt x="15512377" y="8491957"/>
                  </a:lnTo>
                  <a:lnTo>
                    <a:pt x="15544292" y="8523935"/>
                  </a:lnTo>
                  <a:lnTo>
                    <a:pt x="15584729" y="8544928"/>
                  </a:lnTo>
                  <a:lnTo>
                    <a:pt x="15631262" y="8552459"/>
                  </a:lnTo>
                  <a:lnTo>
                    <a:pt x="15677782" y="8544928"/>
                  </a:lnTo>
                  <a:lnTo>
                    <a:pt x="15718231" y="8523935"/>
                  </a:lnTo>
                  <a:lnTo>
                    <a:pt x="15744355" y="8497760"/>
                  </a:lnTo>
                  <a:lnTo>
                    <a:pt x="15750147" y="8491957"/>
                  </a:lnTo>
                  <a:lnTo>
                    <a:pt x="15771089" y="8451431"/>
                  </a:lnTo>
                  <a:lnTo>
                    <a:pt x="15778607" y="8404822"/>
                  </a:lnTo>
                  <a:close/>
                </a:path>
                <a:path w="17265015" h="9587865">
                  <a:moveTo>
                    <a:pt x="16266503" y="8404822"/>
                  </a:moveTo>
                  <a:lnTo>
                    <a:pt x="16258972" y="8358200"/>
                  </a:lnTo>
                  <a:lnTo>
                    <a:pt x="16238030" y="8317674"/>
                  </a:lnTo>
                  <a:lnTo>
                    <a:pt x="16232239" y="8311870"/>
                  </a:lnTo>
                  <a:lnTo>
                    <a:pt x="16211906" y="8291500"/>
                  </a:lnTo>
                  <a:lnTo>
                    <a:pt x="16211906" y="8404822"/>
                  </a:lnTo>
                  <a:lnTo>
                    <a:pt x="16204603" y="8440966"/>
                  </a:lnTo>
                  <a:lnTo>
                    <a:pt x="16184702" y="8470506"/>
                  </a:lnTo>
                  <a:lnTo>
                    <a:pt x="16155213" y="8490445"/>
                  </a:lnTo>
                  <a:lnTo>
                    <a:pt x="16119145" y="8497760"/>
                  </a:lnTo>
                  <a:lnTo>
                    <a:pt x="16083077" y="8490445"/>
                  </a:lnTo>
                  <a:lnTo>
                    <a:pt x="16053588" y="8470506"/>
                  </a:lnTo>
                  <a:lnTo>
                    <a:pt x="16033687" y="8440966"/>
                  </a:lnTo>
                  <a:lnTo>
                    <a:pt x="16026397" y="8404822"/>
                  </a:lnTo>
                  <a:lnTo>
                    <a:pt x="16033687" y="8368678"/>
                  </a:lnTo>
                  <a:lnTo>
                    <a:pt x="16053588" y="8339125"/>
                  </a:lnTo>
                  <a:lnTo>
                    <a:pt x="16083077" y="8319186"/>
                  </a:lnTo>
                  <a:lnTo>
                    <a:pt x="16119145" y="8311870"/>
                  </a:lnTo>
                  <a:lnTo>
                    <a:pt x="16155213" y="8319186"/>
                  </a:lnTo>
                  <a:lnTo>
                    <a:pt x="16184702" y="8339125"/>
                  </a:lnTo>
                  <a:lnTo>
                    <a:pt x="16204603" y="8368665"/>
                  </a:lnTo>
                  <a:lnTo>
                    <a:pt x="16211906" y="8404822"/>
                  </a:lnTo>
                  <a:lnTo>
                    <a:pt x="16211906" y="8291500"/>
                  </a:lnTo>
                  <a:lnTo>
                    <a:pt x="16206115" y="8285696"/>
                  </a:lnTo>
                  <a:lnTo>
                    <a:pt x="16165665" y="8264703"/>
                  </a:lnTo>
                  <a:lnTo>
                    <a:pt x="16119145" y="8257159"/>
                  </a:lnTo>
                  <a:lnTo>
                    <a:pt x="16072625" y="8264703"/>
                  </a:lnTo>
                  <a:lnTo>
                    <a:pt x="16032175" y="8285696"/>
                  </a:lnTo>
                  <a:lnTo>
                    <a:pt x="16000260" y="8317674"/>
                  </a:lnTo>
                  <a:lnTo>
                    <a:pt x="15979318" y="8358200"/>
                  </a:lnTo>
                  <a:lnTo>
                    <a:pt x="15971800" y="8404822"/>
                  </a:lnTo>
                  <a:lnTo>
                    <a:pt x="15979318" y="8451431"/>
                  </a:lnTo>
                  <a:lnTo>
                    <a:pt x="16000260" y="8491957"/>
                  </a:lnTo>
                  <a:lnTo>
                    <a:pt x="16032175" y="8523935"/>
                  </a:lnTo>
                  <a:lnTo>
                    <a:pt x="16072625" y="8544928"/>
                  </a:lnTo>
                  <a:lnTo>
                    <a:pt x="16119145" y="8552459"/>
                  </a:lnTo>
                  <a:lnTo>
                    <a:pt x="16165665" y="8544928"/>
                  </a:lnTo>
                  <a:lnTo>
                    <a:pt x="16206115" y="8523935"/>
                  </a:lnTo>
                  <a:lnTo>
                    <a:pt x="16232239" y="8497760"/>
                  </a:lnTo>
                  <a:lnTo>
                    <a:pt x="16238030" y="8491957"/>
                  </a:lnTo>
                  <a:lnTo>
                    <a:pt x="16258972" y="8451431"/>
                  </a:lnTo>
                  <a:lnTo>
                    <a:pt x="16266503" y="8404822"/>
                  </a:lnTo>
                  <a:close/>
                </a:path>
                <a:path w="17265015" h="9587865">
                  <a:moveTo>
                    <a:pt x="16279838" y="7603312"/>
                  </a:moveTo>
                  <a:lnTo>
                    <a:pt x="49237" y="7603312"/>
                  </a:lnTo>
                  <a:lnTo>
                    <a:pt x="49237" y="7774762"/>
                  </a:lnTo>
                  <a:lnTo>
                    <a:pt x="16279838" y="7774762"/>
                  </a:lnTo>
                  <a:lnTo>
                    <a:pt x="16279838" y="7603312"/>
                  </a:lnTo>
                  <a:close/>
                </a:path>
                <a:path w="17265015" h="9587865">
                  <a:moveTo>
                    <a:pt x="16279838" y="1114894"/>
                  </a:moveTo>
                  <a:lnTo>
                    <a:pt x="49237" y="1114894"/>
                  </a:lnTo>
                  <a:lnTo>
                    <a:pt x="49237" y="1286344"/>
                  </a:lnTo>
                  <a:lnTo>
                    <a:pt x="16279838" y="1286344"/>
                  </a:lnTo>
                  <a:lnTo>
                    <a:pt x="16279838" y="1114894"/>
                  </a:lnTo>
                  <a:close/>
                </a:path>
                <a:path w="17265015" h="9587865">
                  <a:moveTo>
                    <a:pt x="16590607" y="2531427"/>
                  </a:moveTo>
                  <a:lnTo>
                    <a:pt x="16587623" y="2516657"/>
                  </a:lnTo>
                  <a:lnTo>
                    <a:pt x="16579482" y="2504579"/>
                  </a:lnTo>
                  <a:lnTo>
                    <a:pt x="16567417" y="2496451"/>
                  </a:lnTo>
                  <a:lnTo>
                    <a:pt x="16552647" y="2493467"/>
                  </a:lnTo>
                  <a:lnTo>
                    <a:pt x="16537864" y="2496451"/>
                  </a:lnTo>
                  <a:lnTo>
                    <a:pt x="16525799" y="2504579"/>
                  </a:lnTo>
                  <a:lnTo>
                    <a:pt x="16517658" y="2516657"/>
                  </a:lnTo>
                  <a:lnTo>
                    <a:pt x="16514687" y="2531427"/>
                  </a:lnTo>
                  <a:lnTo>
                    <a:pt x="16517658" y="2546210"/>
                  </a:lnTo>
                  <a:lnTo>
                    <a:pt x="16525799" y="2558275"/>
                  </a:lnTo>
                  <a:lnTo>
                    <a:pt x="16537864" y="2566416"/>
                  </a:lnTo>
                  <a:lnTo>
                    <a:pt x="16552647" y="2569400"/>
                  </a:lnTo>
                  <a:lnTo>
                    <a:pt x="16567417" y="2566416"/>
                  </a:lnTo>
                  <a:lnTo>
                    <a:pt x="16579482" y="2558275"/>
                  </a:lnTo>
                  <a:lnTo>
                    <a:pt x="16587623" y="2546210"/>
                  </a:lnTo>
                  <a:lnTo>
                    <a:pt x="16590607" y="2531427"/>
                  </a:lnTo>
                  <a:close/>
                </a:path>
                <a:path w="17265015" h="9587865">
                  <a:moveTo>
                    <a:pt x="16590607" y="2305139"/>
                  </a:moveTo>
                  <a:lnTo>
                    <a:pt x="16587623" y="2290356"/>
                  </a:lnTo>
                  <a:lnTo>
                    <a:pt x="16579482" y="2278291"/>
                  </a:lnTo>
                  <a:lnTo>
                    <a:pt x="16567417" y="2270163"/>
                  </a:lnTo>
                  <a:lnTo>
                    <a:pt x="16552647" y="2267178"/>
                  </a:lnTo>
                  <a:lnTo>
                    <a:pt x="16537864" y="2270163"/>
                  </a:lnTo>
                  <a:lnTo>
                    <a:pt x="16525799" y="2278291"/>
                  </a:lnTo>
                  <a:lnTo>
                    <a:pt x="16517658" y="2290356"/>
                  </a:lnTo>
                  <a:lnTo>
                    <a:pt x="16514687" y="2305139"/>
                  </a:lnTo>
                  <a:lnTo>
                    <a:pt x="16517658" y="2319921"/>
                  </a:lnTo>
                  <a:lnTo>
                    <a:pt x="16525799" y="2331986"/>
                  </a:lnTo>
                  <a:lnTo>
                    <a:pt x="16537864" y="2340127"/>
                  </a:lnTo>
                  <a:lnTo>
                    <a:pt x="16552647" y="2343099"/>
                  </a:lnTo>
                  <a:lnTo>
                    <a:pt x="16567417" y="2340127"/>
                  </a:lnTo>
                  <a:lnTo>
                    <a:pt x="16579482" y="2331986"/>
                  </a:lnTo>
                  <a:lnTo>
                    <a:pt x="16587623" y="2319921"/>
                  </a:lnTo>
                  <a:lnTo>
                    <a:pt x="16590607" y="2305139"/>
                  </a:lnTo>
                  <a:close/>
                </a:path>
                <a:path w="17265015" h="9587865">
                  <a:moveTo>
                    <a:pt x="16590607" y="2078850"/>
                  </a:moveTo>
                  <a:lnTo>
                    <a:pt x="16587623" y="2064067"/>
                  </a:lnTo>
                  <a:lnTo>
                    <a:pt x="16579482" y="2052002"/>
                  </a:lnTo>
                  <a:lnTo>
                    <a:pt x="16567417" y="2043861"/>
                  </a:lnTo>
                  <a:lnTo>
                    <a:pt x="16552647" y="2040877"/>
                  </a:lnTo>
                  <a:lnTo>
                    <a:pt x="16537864" y="2043861"/>
                  </a:lnTo>
                  <a:lnTo>
                    <a:pt x="16525799" y="2052002"/>
                  </a:lnTo>
                  <a:lnTo>
                    <a:pt x="16517658" y="2064067"/>
                  </a:lnTo>
                  <a:lnTo>
                    <a:pt x="16514687" y="2078850"/>
                  </a:lnTo>
                  <a:lnTo>
                    <a:pt x="16517658" y="2093633"/>
                  </a:lnTo>
                  <a:lnTo>
                    <a:pt x="16525799" y="2105698"/>
                  </a:lnTo>
                  <a:lnTo>
                    <a:pt x="16537864" y="2113826"/>
                  </a:lnTo>
                  <a:lnTo>
                    <a:pt x="16552647" y="2116810"/>
                  </a:lnTo>
                  <a:lnTo>
                    <a:pt x="16567417" y="2113826"/>
                  </a:lnTo>
                  <a:lnTo>
                    <a:pt x="16579482" y="2105698"/>
                  </a:lnTo>
                  <a:lnTo>
                    <a:pt x="16587623" y="2093633"/>
                  </a:lnTo>
                  <a:lnTo>
                    <a:pt x="16590607" y="2078850"/>
                  </a:lnTo>
                  <a:close/>
                </a:path>
                <a:path w="17265015" h="9587865">
                  <a:moveTo>
                    <a:pt x="16590607" y="1852561"/>
                  </a:moveTo>
                  <a:lnTo>
                    <a:pt x="16587623" y="1837778"/>
                  </a:lnTo>
                  <a:lnTo>
                    <a:pt x="16579482" y="1825713"/>
                  </a:lnTo>
                  <a:lnTo>
                    <a:pt x="16567417" y="1817573"/>
                  </a:lnTo>
                  <a:lnTo>
                    <a:pt x="16552647" y="1814588"/>
                  </a:lnTo>
                  <a:lnTo>
                    <a:pt x="16537864" y="1817573"/>
                  </a:lnTo>
                  <a:lnTo>
                    <a:pt x="16525799" y="1825713"/>
                  </a:lnTo>
                  <a:lnTo>
                    <a:pt x="16517658" y="1837778"/>
                  </a:lnTo>
                  <a:lnTo>
                    <a:pt x="16514687" y="1852561"/>
                  </a:lnTo>
                  <a:lnTo>
                    <a:pt x="16517658" y="1867331"/>
                  </a:lnTo>
                  <a:lnTo>
                    <a:pt x="16525799" y="1879409"/>
                  </a:lnTo>
                  <a:lnTo>
                    <a:pt x="16537864" y="1887537"/>
                  </a:lnTo>
                  <a:lnTo>
                    <a:pt x="16552647" y="1890522"/>
                  </a:lnTo>
                  <a:lnTo>
                    <a:pt x="16567417" y="1887537"/>
                  </a:lnTo>
                  <a:lnTo>
                    <a:pt x="16579482" y="1879409"/>
                  </a:lnTo>
                  <a:lnTo>
                    <a:pt x="16587623" y="1867331"/>
                  </a:lnTo>
                  <a:lnTo>
                    <a:pt x="16590607" y="1852561"/>
                  </a:lnTo>
                  <a:close/>
                </a:path>
                <a:path w="17265015" h="9587865">
                  <a:moveTo>
                    <a:pt x="16590607" y="1626273"/>
                  </a:moveTo>
                  <a:lnTo>
                    <a:pt x="16587623" y="1611490"/>
                  </a:lnTo>
                  <a:lnTo>
                    <a:pt x="16579482" y="1599425"/>
                  </a:lnTo>
                  <a:lnTo>
                    <a:pt x="16567417" y="1591284"/>
                  </a:lnTo>
                  <a:lnTo>
                    <a:pt x="16552647" y="1588300"/>
                  </a:lnTo>
                  <a:lnTo>
                    <a:pt x="16537864" y="1591284"/>
                  </a:lnTo>
                  <a:lnTo>
                    <a:pt x="16525799" y="1599425"/>
                  </a:lnTo>
                  <a:lnTo>
                    <a:pt x="16517658" y="1611490"/>
                  </a:lnTo>
                  <a:lnTo>
                    <a:pt x="16514687" y="1626273"/>
                  </a:lnTo>
                  <a:lnTo>
                    <a:pt x="16517658" y="1641043"/>
                  </a:lnTo>
                  <a:lnTo>
                    <a:pt x="16525799" y="1653120"/>
                  </a:lnTo>
                  <a:lnTo>
                    <a:pt x="16537864" y="1661248"/>
                  </a:lnTo>
                  <a:lnTo>
                    <a:pt x="16552647" y="1664233"/>
                  </a:lnTo>
                  <a:lnTo>
                    <a:pt x="16567417" y="1661248"/>
                  </a:lnTo>
                  <a:lnTo>
                    <a:pt x="16579482" y="1653120"/>
                  </a:lnTo>
                  <a:lnTo>
                    <a:pt x="16587623" y="1641043"/>
                  </a:lnTo>
                  <a:lnTo>
                    <a:pt x="16590607" y="1626273"/>
                  </a:lnTo>
                  <a:close/>
                </a:path>
                <a:path w="17265015" h="9587865">
                  <a:moveTo>
                    <a:pt x="16590607" y="1395704"/>
                  </a:moveTo>
                  <a:lnTo>
                    <a:pt x="16587623" y="1380921"/>
                  </a:lnTo>
                  <a:lnTo>
                    <a:pt x="16579482" y="1368856"/>
                  </a:lnTo>
                  <a:lnTo>
                    <a:pt x="16567417" y="1360716"/>
                  </a:lnTo>
                  <a:lnTo>
                    <a:pt x="16552647" y="1357731"/>
                  </a:lnTo>
                  <a:lnTo>
                    <a:pt x="16537864" y="1360716"/>
                  </a:lnTo>
                  <a:lnTo>
                    <a:pt x="16525799" y="1368856"/>
                  </a:lnTo>
                  <a:lnTo>
                    <a:pt x="16517658" y="1380921"/>
                  </a:lnTo>
                  <a:lnTo>
                    <a:pt x="16514687" y="1395704"/>
                  </a:lnTo>
                  <a:lnTo>
                    <a:pt x="16517658" y="1410474"/>
                  </a:lnTo>
                  <a:lnTo>
                    <a:pt x="16525799" y="1422552"/>
                  </a:lnTo>
                  <a:lnTo>
                    <a:pt x="16537864" y="1430680"/>
                  </a:lnTo>
                  <a:lnTo>
                    <a:pt x="16552647" y="1433664"/>
                  </a:lnTo>
                  <a:lnTo>
                    <a:pt x="16567417" y="1430680"/>
                  </a:lnTo>
                  <a:lnTo>
                    <a:pt x="16579482" y="1422552"/>
                  </a:lnTo>
                  <a:lnTo>
                    <a:pt x="16587623" y="1410474"/>
                  </a:lnTo>
                  <a:lnTo>
                    <a:pt x="16590607" y="1395704"/>
                  </a:lnTo>
                  <a:close/>
                </a:path>
                <a:path w="17265015" h="9587865">
                  <a:moveTo>
                    <a:pt x="16590607" y="1169416"/>
                  </a:moveTo>
                  <a:lnTo>
                    <a:pt x="16587623" y="1154633"/>
                  </a:lnTo>
                  <a:lnTo>
                    <a:pt x="16579482" y="1142568"/>
                  </a:lnTo>
                  <a:lnTo>
                    <a:pt x="16567417" y="1134427"/>
                  </a:lnTo>
                  <a:lnTo>
                    <a:pt x="16552647" y="1131443"/>
                  </a:lnTo>
                  <a:lnTo>
                    <a:pt x="16537864" y="1134427"/>
                  </a:lnTo>
                  <a:lnTo>
                    <a:pt x="16525799" y="1142568"/>
                  </a:lnTo>
                  <a:lnTo>
                    <a:pt x="16517658" y="1154633"/>
                  </a:lnTo>
                  <a:lnTo>
                    <a:pt x="16514687" y="1169416"/>
                  </a:lnTo>
                  <a:lnTo>
                    <a:pt x="16517658" y="1184186"/>
                  </a:lnTo>
                  <a:lnTo>
                    <a:pt x="16525799" y="1196251"/>
                  </a:lnTo>
                  <a:lnTo>
                    <a:pt x="16537864" y="1204391"/>
                  </a:lnTo>
                  <a:lnTo>
                    <a:pt x="16552647" y="1207376"/>
                  </a:lnTo>
                  <a:lnTo>
                    <a:pt x="16567417" y="1204391"/>
                  </a:lnTo>
                  <a:lnTo>
                    <a:pt x="16579482" y="1196251"/>
                  </a:lnTo>
                  <a:lnTo>
                    <a:pt x="16587623" y="1184186"/>
                  </a:lnTo>
                  <a:lnTo>
                    <a:pt x="16590607" y="1169416"/>
                  </a:lnTo>
                  <a:close/>
                </a:path>
                <a:path w="17265015" h="9587865">
                  <a:moveTo>
                    <a:pt x="16590607" y="943114"/>
                  </a:moveTo>
                  <a:lnTo>
                    <a:pt x="16587623" y="928344"/>
                  </a:lnTo>
                  <a:lnTo>
                    <a:pt x="16579482" y="916279"/>
                  </a:lnTo>
                  <a:lnTo>
                    <a:pt x="16567417" y="908138"/>
                  </a:lnTo>
                  <a:lnTo>
                    <a:pt x="16552647" y="905154"/>
                  </a:lnTo>
                  <a:lnTo>
                    <a:pt x="16537864" y="908138"/>
                  </a:lnTo>
                  <a:lnTo>
                    <a:pt x="16525799" y="916279"/>
                  </a:lnTo>
                  <a:lnTo>
                    <a:pt x="16517658" y="928344"/>
                  </a:lnTo>
                  <a:lnTo>
                    <a:pt x="16514687" y="943114"/>
                  </a:lnTo>
                  <a:lnTo>
                    <a:pt x="16517658" y="957897"/>
                  </a:lnTo>
                  <a:lnTo>
                    <a:pt x="16525799" y="969962"/>
                  </a:lnTo>
                  <a:lnTo>
                    <a:pt x="16537864" y="978103"/>
                  </a:lnTo>
                  <a:lnTo>
                    <a:pt x="16552647" y="981087"/>
                  </a:lnTo>
                  <a:lnTo>
                    <a:pt x="16567417" y="978103"/>
                  </a:lnTo>
                  <a:lnTo>
                    <a:pt x="16579482" y="969962"/>
                  </a:lnTo>
                  <a:lnTo>
                    <a:pt x="16587623" y="957897"/>
                  </a:lnTo>
                  <a:lnTo>
                    <a:pt x="16590607" y="943114"/>
                  </a:lnTo>
                  <a:close/>
                </a:path>
                <a:path w="17265015" h="9587865">
                  <a:moveTo>
                    <a:pt x="16590607" y="716826"/>
                  </a:moveTo>
                  <a:lnTo>
                    <a:pt x="16587623" y="702056"/>
                  </a:lnTo>
                  <a:lnTo>
                    <a:pt x="16579482" y="689978"/>
                  </a:lnTo>
                  <a:lnTo>
                    <a:pt x="16567417" y="681850"/>
                  </a:lnTo>
                  <a:lnTo>
                    <a:pt x="16552647" y="678865"/>
                  </a:lnTo>
                  <a:lnTo>
                    <a:pt x="16537864" y="681850"/>
                  </a:lnTo>
                  <a:lnTo>
                    <a:pt x="16525799" y="689978"/>
                  </a:lnTo>
                  <a:lnTo>
                    <a:pt x="16517658" y="702056"/>
                  </a:lnTo>
                  <a:lnTo>
                    <a:pt x="16514687" y="716826"/>
                  </a:lnTo>
                  <a:lnTo>
                    <a:pt x="16517658" y="731608"/>
                  </a:lnTo>
                  <a:lnTo>
                    <a:pt x="16525799" y="743673"/>
                  </a:lnTo>
                  <a:lnTo>
                    <a:pt x="16537864" y="751814"/>
                  </a:lnTo>
                  <a:lnTo>
                    <a:pt x="16552647" y="754799"/>
                  </a:lnTo>
                  <a:lnTo>
                    <a:pt x="16567417" y="751814"/>
                  </a:lnTo>
                  <a:lnTo>
                    <a:pt x="16579482" y="743673"/>
                  </a:lnTo>
                  <a:lnTo>
                    <a:pt x="16587623" y="731608"/>
                  </a:lnTo>
                  <a:lnTo>
                    <a:pt x="16590607" y="716826"/>
                  </a:lnTo>
                  <a:close/>
                </a:path>
                <a:path w="17265015" h="9587865">
                  <a:moveTo>
                    <a:pt x="16590607" y="490537"/>
                  </a:moveTo>
                  <a:lnTo>
                    <a:pt x="16587623" y="475767"/>
                  </a:lnTo>
                  <a:lnTo>
                    <a:pt x="16579482" y="463689"/>
                  </a:lnTo>
                  <a:lnTo>
                    <a:pt x="16567417" y="455561"/>
                  </a:lnTo>
                  <a:lnTo>
                    <a:pt x="16552647" y="452577"/>
                  </a:lnTo>
                  <a:lnTo>
                    <a:pt x="16537864" y="455561"/>
                  </a:lnTo>
                  <a:lnTo>
                    <a:pt x="16525799" y="463689"/>
                  </a:lnTo>
                  <a:lnTo>
                    <a:pt x="16517658" y="475767"/>
                  </a:lnTo>
                  <a:lnTo>
                    <a:pt x="16514687" y="490537"/>
                  </a:lnTo>
                  <a:lnTo>
                    <a:pt x="16517658" y="505320"/>
                  </a:lnTo>
                  <a:lnTo>
                    <a:pt x="16525799" y="517385"/>
                  </a:lnTo>
                  <a:lnTo>
                    <a:pt x="16537864" y="525526"/>
                  </a:lnTo>
                  <a:lnTo>
                    <a:pt x="16552647" y="528510"/>
                  </a:lnTo>
                  <a:lnTo>
                    <a:pt x="16567417" y="525526"/>
                  </a:lnTo>
                  <a:lnTo>
                    <a:pt x="16579482" y="517385"/>
                  </a:lnTo>
                  <a:lnTo>
                    <a:pt x="16587623" y="505320"/>
                  </a:lnTo>
                  <a:lnTo>
                    <a:pt x="16590607" y="490537"/>
                  </a:lnTo>
                  <a:close/>
                </a:path>
                <a:path w="17265015" h="9587865">
                  <a:moveTo>
                    <a:pt x="16590607" y="264248"/>
                  </a:moveTo>
                  <a:lnTo>
                    <a:pt x="16587623" y="249478"/>
                  </a:lnTo>
                  <a:lnTo>
                    <a:pt x="16579482" y="237401"/>
                  </a:lnTo>
                  <a:lnTo>
                    <a:pt x="16567417" y="229273"/>
                  </a:lnTo>
                  <a:lnTo>
                    <a:pt x="16552647" y="226288"/>
                  </a:lnTo>
                  <a:lnTo>
                    <a:pt x="16537864" y="229273"/>
                  </a:lnTo>
                  <a:lnTo>
                    <a:pt x="16525799" y="237401"/>
                  </a:lnTo>
                  <a:lnTo>
                    <a:pt x="16517658" y="249466"/>
                  </a:lnTo>
                  <a:lnTo>
                    <a:pt x="16514687" y="264248"/>
                  </a:lnTo>
                  <a:lnTo>
                    <a:pt x="16517658" y="279031"/>
                  </a:lnTo>
                  <a:lnTo>
                    <a:pt x="16525799" y="291096"/>
                  </a:lnTo>
                  <a:lnTo>
                    <a:pt x="16537864" y="299237"/>
                  </a:lnTo>
                  <a:lnTo>
                    <a:pt x="16552647" y="302221"/>
                  </a:lnTo>
                  <a:lnTo>
                    <a:pt x="16567417" y="299237"/>
                  </a:lnTo>
                  <a:lnTo>
                    <a:pt x="16579482" y="291096"/>
                  </a:lnTo>
                  <a:lnTo>
                    <a:pt x="16587623" y="279031"/>
                  </a:lnTo>
                  <a:lnTo>
                    <a:pt x="16590607" y="264248"/>
                  </a:lnTo>
                  <a:close/>
                </a:path>
                <a:path w="17265015" h="9587865">
                  <a:moveTo>
                    <a:pt x="16590607" y="37960"/>
                  </a:moveTo>
                  <a:lnTo>
                    <a:pt x="16587623" y="23177"/>
                  </a:lnTo>
                  <a:lnTo>
                    <a:pt x="16579482" y="11112"/>
                  </a:lnTo>
                  <a:lnTo>
                    <a:pt x="16567417" y="2984"/>
                  </a:lnTo>
                  <a:lnTo>
                    <a:pt x="16552647" y="0"/>
                  </a:lnTo>
                  <a:lnTo>
                    <a:pt x="16537864" y="2984"/>
                  </a:lnTo>
                  <a:lnTo>
                    <a:pt x="16525799" y="11112"/>
                  </a:lnTo>
                  <a:lnTo>
                    <a:pt x="16517658" y="23177"/>
                  </a:lnTo>
                  <a:lnTo>
                    <a:pt x="16514687" y="37960"/>
                  </a:lnTo>
                  <a:lnTo>
                    <a:pt x="16517658" y="52743"/>
                  </a:lnTo>
                  <a:lnTo>
                    <a:pt x="16525799" y="64808"/>
                  </a:lnTo>
                  <a:lnTo>
                    <a:pt x="16537864" y="72936"/>
                  </a:lnTo>
                  <a:lnTo>
                    <a:pt x="16552647" y="75920"/>
                  </a:lnTo>
                  <a:lnTo>
                    <a:pt x="16567417" y="72936"/>
                  </a:lnTo>
                  <a:lnTo>
                    <a:pt x="16579482" y="64808"/>
                  </a:lnTo>
                  <a:lnTo>
                    <a:pt x="16587623" y="52743"/>
                  </a:lnTo>
                  <a:lnTo>
                    <a:pt x="16590607" y="37960"/>
                  </a:lnTo>
                  <a:close/>
                </a:path>
                <a:path w="17265015" h="9587865">
                  <a:moveTo>
                    <a:pt x="16816870" y="2531427"/>
                  </a:moveTo>
                  <a:lnTo>
                    <a:pt x="16813886" y="2516657"/>
                  </a:lnTo>
                  <a:lnTo>
                    <a:pt x="16805745" y="2504579"/>
                  </a:lnTo>
                  <a:lnTo>
                    <a:pt x="16793680" y="2496451"/>
                  </a:lnTo>
                  <a:lnTo>
                    <a:pt x="16778897" y="2493467"/>
                  </a:lnTo>
                  <a:lnTo>
                    <a:pt x="16764127" y="2496451"/>
                  </a:lnTo>
                  <a:lnTo>
                    <a:pt x="16752062" y="2504579"/>
                  </a:lnTo>
                  <a:lnTo>
                    <a:pt x="16743922" y="2516657"/>
                  </a:lnTo>
                  <a:lnTo>
                    <a:pt x="16740937" y="2531427"/>
                  </a:lnTo>
                  <a:lnTo>
                    <a:pt x="16743922" y="2546210"/>
                  </a:lnTo>
                  <a:lnTo>
                    <a:pt x="16752062" y="2558275"/>
                  </a:lnTo>
                  <a:lnTo>
                    <a:pt x="16764127" y="2566416"/>
                  </a:lnTo>
                  <a:lnTo>
                    <a:pt x="16778897" y="2569400"/>
                  </a:lnTo>
                  <a:lnTo>
                    <a:pt x="16793680" y="2566416"/>
                  </a:lnTo>
                  <a:lnTo>
                    <a:pt x="16805745" y="2558275"/>
                  </a:lnTo>
                  <a:lnTo>
                    <a:pt x="16813886" y="2546210"/>
                  </a:lnTo>
                  <a:lnTo>
                    <a:pt x="16816870" y="2531427"/>
                  </a:lnTo>
                  <a:close/>
                </a:path>
                <a:path w="17265015" h="9587865">
                  <a:moveTo>
                    <a:pt x="16816870" y="2305139"/>
                  </a:moveTo>
                  <a:lnTo>
                    <a:pt x="16813886" y="2290356"/>
                  </a:lnTo>
                  <a:lnTo>
                    <a:pt x="16805745" y="2278291"/>
                  </a:lnTo>
                  <a:lnTo>
                    <a:pt x="16793680" y="2270163"/>
                  </a:lnTo>
                  <a:lnTo>
                    <a:pt x="16778897" y="2267178"/>
                  </a:lnTo>
                  <a:lnTo>
                    <a:pt x="16764127" y="2270163"/>
                  </a:lnTo>
                  <a:lnTo>
                    <a:pt x="16752062" y="2278291"/>
                  </a:lnTo>
                  <a:lnTo>
                    <a:pt x="16743922" y="2290356"/>
                  </a:lnTo>
                  <a:lnTo>
                    <a:pt x="16740937" y="2305139"/>
                  </a:lnTo>
                  <a:lnTo>
                    <a:pt x="16743922" y="2319921"/>
                  </a:lnTo>
                  <a:lnTo>
                    <a:pt x="16752062" y="2331986"/>
                  </a:lnTo>
                  <a:lnTo>
                    <a:pt x="16764127" y="2340127"/>
                  </a:lnTo>
                  <a:lnTo>
                    <a:pt x="16778897" y="2343099"/>
                  </a:lnTo>
                  <a:lnTo>
                    <a:pt x="16793680" y="2340127"/>
                  </a:lnTo>
                  <a:lnTo>
                    <a:pt x="16805745" y="2331986"/>
                  </a:lnTo>
                  <a:lnTo>
                    <a:pt x="16813886" y="2319921"/>
                  </a:lnTo>
                  <a:lnTo>
                    <a:pt x="16816870" y="2305139"/>
                  </a:lnTo>
                  <a:close/>
                </a:path>
                <a:path w="17265015" h="9587865">
                  <a:moveTo>
                    <a:pt x="16816870" y="2078850"/>
                  </a:moveTo>
                  <a:lnTo>
                    <a:pt x="16813886" y="2064067"/>
                  </a:lnTo>
                  <a:lnTo>
                    <a:pt x="16805745" y="2052002"/>
                  </a:lnTo>
                  <a:lnTo>
                    <a:pt x="16793680" y="2043861"/>
                  </a:lnTo>
                  <a:lnTo>
                    <a:pt x="16778897" y="2040877"/>
                  </a:lnTo>
                  <a:lnTo>
                    <a:pt x="16764127" y="2043861"/>
                  </a:lnTo>
                  <a:lnTo>
                    <a:pt x="16752062" y="2052002"/>
                  </a:lnTo>
                  <a:lnTo>
                    <a:pt x="16743922" y="2064067"/>
                  </a:lnTo>
                  <a:lnTo>
                    <a:pt x="16740937" y="2078850"/>
                  </a:lnTo>
                  <a:lnTo>
                    <a:pt x="16743922" y="2093633"/>
                  </a:lnTo>
                  <a:lnTo>
                    <a:pt x="16752062" y="2105698"/>
                  </a:lnTo>
                  <a:lnTo>
                    <a:pt x="16764127" y="2113826"/>
                  </a:lnTo>
                  <a:lnTo>
                    <a:pt x="16778897" y="2116810"/>
                  </a:lnTo>
                  <a:lnTo>
                    <a:pt x="16793680" y="2113826"/>
                  </a:lnTo>
                  <a:lnTo>
                    <a:pt x="16805745" y="2105698"/>
                  </a:lnTo>
                  <a:lnTo>
                    <a:pt x="16813886" y="2093633"/>
                  </a:lnTo>
                  <a:lnTo>
                    <a:pt x="16816870" y="2078850"/>
                  </a:lnTo>
                  <a:close/>
                </a:path>
                <a:path w="17265015" h="9587865">
                  <a:moveTo>
                    <a:pt x="16816870" y="1852561"/>
                  </a:moveTo>
                  <a:lnTo>
                    <a:pt x="16813886" y="1837778"/>
                  </a:lnTo>
                  <a:lnTo>
                    <a:pt x="16805745" y="1825713"/>
                  </a:lnTo>
                  <a:lnTo>
                    <a:pt x="16793680" y="1817573"/>
                  </a:lnTo>
                  <a:lnTo>
                    <a:pt x="16778897" y="1814588"/>
                  </a:lnTo>
                  <a:lnTo>
                    <a:pt x="16764127" y="1817573"/>
                  </a:lnTo>
                  <a:lnTo>
                    <a:pt x="16752062" y="1825713"/>
                  </a:lnTo>
                  <a:lnTo>
                    <a:pt x="16743922" y="1837778"/>
                  </a:lnTo>
                  <a:lnTo>
                    <a:pt x="16740937" y="1852561"/>
                  </a:lnTo>
                  <a:lnTo>
                    <a:pt x="16743922" y="1867331"/>
                  </a:lnTo>
                  <a:lnTo>
                    <a:pt x="16752062" y="1879409"/>
                  </a:lnTo>
                  <a:lnTo>
                    <a:pt x="16764127" y="1887537"/>
                  </a:lnTo>
                  <a:lnTo>
                    <a:pt x="16778897" y="1890522"/>
                  </a:lnTo>
                  <a:lnTo>
                    <a:pt x="16793680" y="1887537"/>
                  </a:lnTo>
                  <a:lnTo>
                    <a:pt x="16805745" y="1879409"/>
                  </a:lnTo>
                  <a:lnTo>
                    <a:pt x="16813886" y="1867331"/>
                  </a:lnTo>
                  <a:lnTo>
                    <a:pt x="16816870" y="1852561"/>
                  </a:lnTo>
                  <a:close/>
                </a:path>
                <a:path w="17265015" h="9587865">
                  <a:moveTo>
                    <a:pt x="16816870" y="1626273"/>
                  </a:moveTo>
                  <a:lnTo>
                    <a:pt x="16813886" y="1611490"/>
                  </a:lnTo>
                  <a:lnTo>
                    <a:pt x="16805745" y="1599425"/>
                  </a:lnTo>
                  <a:lnTo>
                    <a:pt x="16793680" y="1591284"/>
                  </a:lnTo>
                  <a:lnTo>
                    <a:pt x="16778897" y="1588300"/>
                  </a:lnTo>
                  <a:lnTo>
                    <a:pt x="16764127" y="1591284"/>
                  </a:lnTo>
                  <a:lnTo>
                    <a:pt x="16752062" y="1599425"/>
                  </a:lnTo>
                  <a:lnTo>
                    <a:pt x="16743922" y="1611490"/>
                  </a:lnTo>
                  <a:lnTo>
                    <a:pt x="16740937" y="1626273"/>
                  </a:lnTo>
                  <a:lnTo>
                    <a:pt x="16743922" y="1641043"/>
                  </a:lnTo>
                  <a:lnTo>
                    <a:pt x="16752062" y="1653120"/>
                  </a:lnTo>
                  <a:lnTo>
                    <a:pt x="16764127" y="1661248"/>
                  </a:lnTo>
                  <a:lnTo>
                    <a:pt x="16778897" y="1664233"/>
                  </a:lnTo>
                  <a:lnTo>
                    <a:pt x="16793680" y="1661248"/>
                  </a:lnTo>
                  <a:lnTo>
                    <a:pt x="16805745" y="1653120"/>
                  </a:lnTo>
                  <a:lnTo>
                    <a:pt x="16813886" y="1641043"/>
                  </a:lnTo>
                  <a:lnTo>
                    <a:pt x="16816870" y="1626273"/>
                  </a:lnTo>
                  <a:close/>
                </a:path>
                <a:path w="17265015" h="9587865">
                  <a:moveTo>
                    <a:pt x="16816870" y="1395704"/>
                  </a:moveTo>
                  <a:lnTo>
                    <a:pt x="16813886" y="1380921"/>
                  </a:lnTo>
                  <a:lnTo>
                    <a:pt x="16805745" y="1368856"/>
                  </a:lnTo>
                  <a:lnTo>
                    <a:pt x="16793680" y="1360716"/>
                  </a:lnTo>
                  <a:lnTo>
                    <a:pt x="16778897" y="1357731"/>
                  </a:lnTo>
                  <a:lnTo>
                    <a:pt x="16764127" y="1360716"/>
                  </a:lnTo>
                  <a:lnTo>
                    <a:pt x="16752062" y="1368856"/>
                  </a:lnTo>
                  <a:lnTo>
                    <a:pt x="16743922" y="1380921"/>
                  </a:lnTo>
                  <a:lnTo>
                    <a:pt x="16740937" y="1395704"/>
                  </a:lnTo>
                  <a:lnTo>
                    <a:pt x="16743922" y="1410474"/>
                  </a:lnTo>
                  <a:lnTo>
                    <a:pt x="16752062" y="1422552"/>
                  </a:lnTo>
                  <a:lnTo>
                    <a:pt x="16764127" y="1430680"/>
                  </a:lnTo>
                  <a:lnTo>
                    <a:pt x="16778897" y="1433664"/>
                  </a:lnTo>
                  <a:lnTo>
                    <a:pt x="16793680" y="1430680"/>
                  </a:lnTo>
                  <a:lnTo>
                    <a:pt x="16805745" y="1422552"/>
                  </a:lnTo>
                  <a:lnTo>
                    <a:pt x="16813886" y="1410474"/>
                  </a:lnTo>
                  <a:lnTo>
                    <a:pt x="16816870" y="1395704"/>
                  </a:lnTo>
                  <a:close/>
                </a:path>
                <a:path w="17265015" h="9587865">
                  <a:moveTo>
                    <a:pt x="16816870" y="1169416"/>
                  </a:moveTo>
                  <a:lnTo>
                    <a:pt x="16813886" y="1154633"/>
                  </a:lnTo>
                  <a:lnTo>
                    <a:pt x="16805745" y="1142568"/>
                  </a:lnTo>
                  <a:lnTo>
                    <a:pt x="16793680" y="1134427"/>
                  </a:lnTo>
                  <a:lnTo>
                    <a:pt x="16778897" y="1131443"/>
                  </a:lnTo>
                  <a:lnTo>
                    <a:pt x="16764127" y="1134427"/>
                  </a:lnTo>
                  <a:lnTo>
                    <a:pt x="16752062" y="1142568"/>
                  </a:lnTo>
                  <a:lnTo>
                    <a:pt x="16743922" y="1154633"/>
                  </a:lnTo>
                  <a:lnTo>
                    <a:pt x="16740937" y="1169416"/>
                  </a:lnTo>
                  <a:lnTo>
                    <a:pt x="16743922" y="1184186"/>
                  </a:lnTo>
                  <a:lnTo>
                    <a:pt x="16752062" y="1196251"/>
                  </a:lnTo>
                  <a:lnTo>
                    <a:pt x="16764127" y="1204391"/>
                  </a:lnTo>
                  <a:lnTo>
                    <a:pt x="16778897" y="1207376"/>
                  </a:lnTo>
                  <a:lnTo>
                    <a:pt x="16793680" y="1204391"/>
                  </a:lnTo>
                  <a:lnTo>
                    <a:pt x="16805745" y="1196251"/>
                  </a:lnTo>
                  <a:lnTo>
                    <a:pt x="16813886" y="1184186"/>
                  </a:lnTo>
                  <a:lnTo>
                    <a:pt x="16816870" y="1169416"/>
                  </a:lnTo>
                  <a:close/>
                </a:path>
                <a:path w="17265015" h="9587865">
                  <a:moveTo>
                    <a:pt x="16816870" y="943114"/>
                  </a:moveTo>
                  <a:lnTo>
                    <a:pt x="16813886" y="928344"/>
                  </a:lnTo>
                  <a:lnTo>
                    <a:pt x="16805745" y="916279"/>
                  </a:lnTo>
                  <a:lnTo>
                    <a:pt x="16793680" y="908138"/>
                  </a:lnTo>
                  <a:lnTo>
                    <a:pt x="16778897" y="905154"/>
                  </a:lnTo>
                  <a:lnTo>
                    <a:pt x="16764127" y="908138"/>
                  </a:lnTo>
                  <a:lnTo>
                    <a:pt x="16752062" y="916279"/>
                  </a:lnTo>
                  <a:lnTo>
                    <a:pt x="16743922" y="928344"/>
                  </a:lnTo>
                  <a:lnTo>
                    <a:pt x="16740937" y="943114"/>
                  </a:lnTo>
                  <a:lnTo>
                    <a:pt x="16743922" y="957897"/>
                  </a:lnTo>
                  <a:lnTo>
                    <a:pt x="16752062" y="969962"/>
                  </a:lnTo>
                  <a:lnTo>
                    <a:pt x="16764127" y="978103"/>
                  </a:lnTo>
                  <a:lnTo>
                    <a:pt x="16778897" y="981087"/>
                  </a:lnTo>
                  <a:lnTo>
                    <a:pt x="16793680" y="978103"/>
                  </a:lnTo>
                  <a:lnTo>
                    <a:pt x="16805745" y="969962"/>
                  </a:lnTo>
                  <a:lnTo>
                    <a:pt x="16813886" y="957897"/>
                  </a:lnTo>
                  <a:lnTo>
                    <a:pt x="16816870" y="943114"/>
                  </a:lnTo>
                  <a:close/>
                </a:path>
                <a:path w="17265015" h="9587865">
                  <a:moveTo>
                    <a:pt x="16816870" y="716826"/>
                  </a:moveTo>
                  <a:lnTo>
                    <a:pt x="16813886" y="702056"/>
                  </a:lnTo>
                  <a:lnTo>
                    <a:pt x="16805745" y="689978"/>
                  </a:lnTo>
                  <a:lnTo>
                    <a:pt x="16793680" y="681850"/>
                  </a:lnTo>
                  <a:lnTo>
                    <a:pt x="16778897" y="678865"/>
                  </a:lnTo>
                  <a:lnTo>
                    <a:pt x="16764127" y="681850"/>
                  </a:lnTo>
                  <a:lnTo>
                    <a:pt x="16752062" y="689978"/>
                  </a:lnTo>
                  <a:lnTo>
                    <a:pt x="16743922" y="702056"/>
                  </a:lnTo>
                  <a:lnTo>
                    <a:pt x="16740937" y="716826"/>
                  </a:lnTo>
                  <a:lnTo>
                    <a:pt x="16743922" y="731608"/>
                  </a:lnTo>
                  <a:lnTo>
                    <a:pt x="16752062" y="743673"/>
                  </a:lnTo>
                  <a:lnTo>
                    <a:pt x="16764127" y="751814"/>
                  </a:lnTo>
                  <a:lnTo>
                    <a:pt x="16778897" y="754799"/>
                  </a:lnTo>
                  <a:lnTo>
                    <a:pt x="16793680" y="751814"/>
                  </a:lnTo>
                  <a:lnTo>
                    <a:pt x="16805745" y="743673"/>
                  </a:lnTo>
                  <a:lnTo>
                    <a:pt x="16813886" y="731608"/>
                  </a:lnTo>
                  <a:lnTo>
                    <a:pt x="16816870" y="716826"/>
                  </a:lnTo>
                  <a:close/>
                </a:path>
                <a:path w="17265015" h="9587865">
                  <a:moveTo>
                    <a:pt x="16816870" y="490537"/>
                  </a:moveTo>
                  <a:lnTo>
                    <a:pt x="16813886" y="475767"/>
                  </a:lnTo>
                  <a:lnTo>
                    <a:pt x="16805745" y="463689"/>
                  </a:lnTo>
                  <a:lnTo>
                    <a:pt x="16793680" y="455561"/>
                  </a:lnTo>
                  <a:lnTo>
                    <a:pt x="16778897" y="452577"/>
                  </a:lnTo>
                  <a:lnTo>
                    <a:pt x="16764127" y="455561"/>
                  </a:lnTo>
                  <a:lnTo>
                    <a:pt x="16752062" y="463689"/>
                  </a:lnTo>
                  <a:lnTo>
                    <a:pt x="16743922" y="475767"/>
                  </a:lnTo>
                  <a:lnTo>
                    <a:pt x="16740937" y="490537"/>
                  </a:lnTo>
                  <a:lnTo>
                    <a:pt x="16743922" y="505320"/>
                  </a:lnTo>
                  <a:lnTo>
                    <a:pt x="16752062" y="517385"/>
                  </a:lnTo>
                  <a:lnTo>
                    <a:pt x="16764127" y="525526"/>
                  </a:lnTo>
                  <a:lnTo>
                    <a:pt x="16778897" y="528510"/>
                  </a:lnTo>
                  <a:lnTo>
                    <a:pt x="16793680" y="525526"/>
                  </a:lnTo>
                  <a:lnTo>
                    <a:pt x="16805745" y="517385"/>
                  </a:lnTo>
                  <a:lnTo>
                    <a:pt x="16813886" y="505320"/>
                  </a:lnTo>
                  <a:lnTo>
                    <a:pt x="16816870" y="490537"/>
                  </a:lnTo>
                  <a:close/>
                </a:path>
                <a:path w="17265015" h="9587865">
                  <a:moveTo>
                    <a:pt x="16816870" y="264248"/>
                  </a:moveTo>
                  <a:lnTo>
                    <a:pt x="16813886" y="249478"/>
                  </a:lnTo>
                  <a:lnTo>
                    <a:pt x="16805745" y="237401"/>
                  </a:lnTo>
                  <a:lnTo>
                    <a:pt x="16793680" y="229273"/>
                  </a:lnTo>
                  <a:lnTo>
                    <a:pt x="16778897" y="226288"/>
                  </a:lnTo>
                  <a:lnTo>
                    <a:pt x="16764127" y="229273"/>
                  </a:lnTo>
                  <a:lnTo>
                    <a:pt x="16752062" y="237401"/>
                  </a:lnTo>
                  <a:lnTo>
                    <a:pt x="16743922" y="249466"/>
                  </a:lnTo>
                  <a:lnTo>
                    <a:pt x="16740937" y="264248"/>
                  </a:lnTo>
                  <a:lnTo>
                    <a:pt x="16743922" y="279031"/>
                  </a:lnTo>
                  <a:lnTo>
                    <a:pt x="16752062" y="291096"/>
                  </a:lnTo>
                  <a:lnTo>
                    <a:pt x="16764127" y="299237"/>
                  </a:lnTo>
                  <a:lnTo>
                    <a:pt x="16778897" y="302221"/>
                  </a:lnTo>
                  <a:lnTo>
                    <a:pt x="16793680" y="299237"/>
                  </a:lnTo>
                  <a:lnTo>
                    <a:pt x="16805745" y="291096"/>
                  </a:lnTo>
                  <a:lnTo>
                    <a:pt x="16813886" y="279031"/>
                  </a:lnTo>
                  <a:lnTo>
                    <a:pt x="16816870" y="264248"/>
                  </a:lnTo>
                  <a:close/>
                </a:path>
                <a:path w="17265015" h="9587865">
                  <a:moveTo>
                    <a:pt x="16816870" y="37960"/>
                  </a:moveTo>
                  <a:lnTo>
                    <a:pt x="16813886" y="23177"/>
                  </a:lnTo>
                  <a:lnTo>
                    <a:pt x="16805745" y="11112"/>
                  </a:lnTo>
                  <a:lnTo>
                    <a:pt x="16793680" y="2984"/>
                  </a:lnTo>
                  <a:lnTo>
                    <a:pt x="16778897" y="0"/>
                  </a:lnTo>
                  <a:lnTo>
                    <a:pt x="16764127" y="2984"/>
                  </a:lnTo>
                  <a:lnTo>
                    <a:pt x="16752062" y="11112"/>
                  </a:lnTo>
                  <a:lnTo>
                    <a:pt x="16743922" y="23177"/>
                  </a:lnTo>
                  <a:lnTo>
                    <a:pt x="16740937" y="37960"/>
                  </a:lnTo>
                  <a:lnTo>
                    <a:pt x="16743922" y="52743"/>
                  </a:lnTo>
                  <a:lnTo>
                    <a:pt x="16752062" y="64808"/>
                  </a:lnTo>
                  <a:lnTo>
                    <a:pt x="16764127" y="72936"/>
                  </a:lnTo>
                  <a:lnTo>
                    <a:pt x="16778897" y="75920"/>
                  </a:lnTo>
                  <a:lnTo>
                    <a:pt x="16793680" y="72936"/>
                  </a:lnTo>
                  <a:lnTo>
                    <a:pt x="16805745" y="64808"/>
                  </a:lnTo>
                  <a:lnTo>
                    <a:pt x="16813886" y="52743"/>
                  </a:lnTo>
                  <a:lnTo>
                    <a:pt x="16816870" y="37960"/>
                  </a:lnTo>
                  <a:close/>
                </a:path>
                <a:path w="17265015" h="9587865">
                  <a:moveTo>
                    <a:pt x="17043121" y="2531427"/>
                  </a:moveTo>
                  <a:lnTo>
                    <a:pt x="17040149" y="2516657"/>
                  </a:lnTo>
                  <a:lnTo>
                    <a:pt x="17032008" y="2504579"/>
                  </a:lnTo>
                  <a:lnTo>
                    <a:pt x="17019943" y="2496451"/>
                  </a:lnTo>
                  <a:lnTo>
                    <a:pt x="17005161" y="2493467"/>
                  </a:lnTo>
                  <a:lnTo>
                    <a:pt x="16990391" y="2496451"/>
                  </a:lnTo>
                  <a:lnTo>
                    <a:pt x="16978326" y="2504579"/>
                  </a:lnTo>
                  <a:lnTo>
                    <a:pt x="16970185" y="2516657"/>
                  </a:lnTo>
                  <a:lnTo>
                    <a:pt x="16967200" y="2531427"/>
                  </a:lnTo>
                  <a:lnTo>
                    <a:pt x="16970185" y="2546210"/>
                  </a:lnTo>
                  <a:lnTo>
                    <a:pt x="16978326" y="2558275"/>
                  </a:lnTo>
                  <a:lnTo>
                    <a:pt x="16990391" y="2566416"/>
                  </a:lnTo>
                  <a:lnTo>
                    <a:pt x="17005161" y="2569400"/>
                  </a:lnTo>
                  <a:lnTo>
                    <a:pt x="17019943" y="2566416"/>
                  </a:lnTo>
                  <a:lnTo>
                    <a:pt x="17032008" y="2558275"/>
                  </a:lnTo>
                  <a:lnTo>
                    <a:pt x="17040149" y="2546210"/>
                  </a:lnTo>
                  <a:lnTo>
                    <a:pt x="17043121" y="2531427"/>
                  </a:lnTo>
                  <a:close/>
                </a:path>
                <a:path w="17265015" h="9587865">
                  <a:moveTo>
                    <a:pt x="17043121" y="2305139"/>
                  </a:moveTo>
                  <a:lnTo>
                    <a:pt x="17040149" y="2290356"/>
                  </a:lnTo>
                  <a:lnTo>
                    <a:pt x="17032008" y="2278291"/>
                  </a:lnTo>
                  <a:lnTo>
                    <a:pt x="17019943" y="2270163"/>
                  </a:lnTo>
                  <a:lnTo>
                    <a:pt x="17005161" y="2267178"/>
                  </a:lnTo>
                  <a:lnTo>
                    <a:pt x="16990391" y="2270163"/>
                  </a:lnTo>
                  <a:lnTo>
                    <a:pt x="16978326" y="2278291"/>
                  </a:lnTo>
                  <a:lnTo>
                    <a:pt x="16970185" y="2290356"/>
                  </a:lnTo>
                  <a:lnTo>
                    <a:pt x="16967200" y="2305139"/>
                  </a:lnTo>
                  <a:lnTo>
                    <a:pt x="16970185" y="2319921"/>
                  </a:lnTo>
                  <a:lnTo>
                    <a:pt x="16978326" y="2331986"/>
                  </a:lnTo>
                  <a:lnTo>
                    <a:pt x="16990391" y="2340127"/>
                  </a:lnTo>
                  <a:lnTo>
                    <a:pt x="17005161" y="2343099"/>
                  </a:lnTo>
                  <a:lnTo>
                    <a:pt x="17019943" y="2340127"/>
                  </a:lnTo>
                  <a:lnTo>
                    <a:pt x="17032008" y="2331986"/>
                  </a:lnTo>
                  <a:lnTo>
                    <a:pt x="17040149" y="2319921"/>
                  </a:lnTo>
                  <a:lnTo>
                    <a:pt x="17043121" y="2305139"/>
                  </a:lnTo>
                  <a:close/>
                </a:path>
                <a:path w="17265015" h="9587865">
                  <a:moveTo>
                    <a:pt x="17043121" y="2078850"/>
                  </a:moveTo>
                  <a:lnTo>
                    <a:pt x="17040149" y="2064067"/>
                  </a:lnTo>
                  <a:lnTo>
                    <a:pt x="17032008" y="2052002"/>
                  </a:lnTo>
                  <a:lnTo>
                    <a:pt x="17019943" y="2043861"/>
                  </a:lnTo>
                  <a:lnTo>
                    <a:pt x="17005161" y="2040877"/>
                  </a:lnTo>
                  <a:lnTo>
                    <a:pt x="16990391" y="2043861"/>
                  </a:lnTo>
                  <a:lnTo>
                    <a:pt x="16978326" y="2052002"/>
                  </a:lnTo>
                  <a:lnTo>
                    <a:pt x="16970185" y="2064067"/>
                  </a:lnTo>
                  <a:lnTo>
                    <a:pt x="16967200" y="2078850"/>
                  </a:lnTo>
                  <a:lnTo>
                    <a:pt x="16970185" y="2093633"/>
                  </a:lnTo>
                  <a:lnTo>
                    <a:pt x="16978326" y="2105698"/>
                  </a:lnTo>
                  <a:lnTo>
                    <a:pt x="16990391" y="2113826"/>
                  </a:lnTo>
                  <a:lnTo>
                    <a:pt x="17005161" y="2116810"/>
                  </a:lnTo>
                  <a:lnTo>
                    <a:pt x="17019943" y="2113826"/>
                  </a:lnTo>
                  <a:lnTo>
                    <a:pt x="17032008" y="2105698"/>
                  </a:lnTo>
                  <a:lnTo>
                    <a:pt x="17040149" y="2093633"/>
                  </a:lnTo>
                  <a:lnTo>
                    <a:pt x="17043121" y="2078850"/>
                  </a:lnTo>
                  <a:close/>
                </a:path>
                <a:path w="17265015" h="9587865">
                  <a:moveTo>
                    <a:pt x="17043121" y="1852561"/>
                  </a:moveTo>
                  <a:lnTo>
                    <a:pt x="17040149" y="1837778"/>
                  </a:lnTo>
                  <a:lnTo>
                    <a:pt x="17032008" y="1825713"/>
                  </a:lnTo>
                  <a:lnTo>
                    <a:pt x="17019943" y="1817573"/>
                  </a:lnTo>
                  <a:lnTo>
                    <a:pt x="17005161" y="1814588"/>
                  </a:lnTo>
                  <a:lnTo>
                    <a:pt x="16990391" y="1817573"/>
                  </a:lnTo>
                  <a:lnTo>
                    <a:pt x="16978326" y="1825713"/>
                  </a:lnTo>
                  <a:lnTo>
                    <a:pt x="16970185" y="1837778"/>
                  </a:lnTo>
                  <a:lnTo>
                    <a:pt x="16967200" y="1852561"/>
                  </a:lnTo>
                  <a:lnTo>
                    <a:pt x="16970185" y="1867331"/>
                  </a:lnTo>
                  <a:lnTo>
                    <a:pt x="16978326" y="1879409"/>
                  </a:lnTo>
                  <a:lnTo>
                    <a:pt x="16990391" y="1887537"/>
                  </a:lnTo>
                  <a:lnTo>
                    <a:pt x="17005161" y="1890522"/>
                  </a:lnTo>
                  <a:lnTo>
                    <a:pt x="17019943" y="1887537"/>
                  </a:lnTo>
                  <a:lnTo>
                    <a:pt x="17032008" y="1879409"/>
                  </a:lnTo>
                  <a:lnTo>
                    <a:pt x="17040149" y="1867331"/>
                  </a:lnTo>
                  <a:lnTo>
                    <a:pt x="17043121" y="1852561"/>
                  </a:lnTo>
                  <a:close/>
                </a:path>
                <a:path w="17265015" h="9587865">
                  <a:moveTo>
                    <a:pt x="17043121" y="1626273"/>
                  </a:moveTo>
                  <a:lnTo>
                    <a:pt x="17040149" y="1611490"/>
                  </a:lnTo>
                  <a:lnTo>
                    <a:pt x="17032008" y="1599425"/>
                  </a:lnTo>
                  <a:lnTo>
                    <a:pt x="17019943" y="1591284"/>
                  </a:lnTo>
                  <a:lnTo>
                    <a:pt x="17005161" y="1588300"/>
                  </a:lnTo>
                  <a:lnTo>
                    <a:pt x="16990391" y="1591284"/>
                  </a:lnTo>
                  <a:lnTo>
                    <a:pt x="16978326" y="1599425"/>
                  </a:lnTo>
                  <a:lnTo>
                    <a:pt x="16970185" y="1611490"/>
                  </a:lnTo>
                  <a:lnTo>
                    <a:pt x="16967200" y="1626273"/>
                  </a:lnTo>
                  <a:lnTo>
                    <a:pt x="16970185" y="1641043"/>
                  </a:lnTo>
                  <a:lnTo>
                    <a:pt x="16978326" y="1653120"/>
                  </a:lnTo>
                  <a:lnTo>
                    <a:pt x="16990391" y="1661248"/>
                  </a:lnTo>
                  <a:lnTo>
                    <a:pt x="17005161" y="1664233"/>
                  </a:lnTo>
                  <a:lnTo>
                    <a:pt x="17019943" y="1661248"/>
                  </a:lnTo>
                  <a:lnTo>
                    <a:pt x="17032008" y="1653120"/>
                  </a:lnTo>
                  <a:lnTo>
                    <a:pt x="17040149" y="1641043"/>
                  </a:lnTo>
                  <a:lnTo>
                    <a:pt x="17043121" y="1626273"/>
                  </a:lnTo>
                  <a:close/>
                </a:path>
                <a:path w="17265015" h="9587865">
                  <a:moveTo>
                    <a:pt x="17043121" y="1395704"/>
                  </a:moveTo>
                  <a:lnTo>
                    <a:pt x="17040149" y="1380921"/>
                  </a:lnTo>
                  <a:lnTo>
                    <a:pt x="17032008" y="1368856"/>
                  </a:lnTo>
                  <a:lnTo>
                    <a:pt x="17019943" y="1360716"/>
                  </a:lnTo>
                  <a:lnTo>
                    <a:pt x="17005161" y="1357731"/>
                  </a:lnTo>
                  <a:lnTo>
                    <a:pt x="16990391" y="1360716"/>
                  </a:lnTo>
                  <a:lnTo>
                    <a:pt x="16978326" y="1368856"/>
                  </a:lnTo>
                  <a:lnTo>
                    <a:pt x="16970185" y="1380921"/>
                  </a:lnTo>
                  <a:lnTo>
                    <a:pt x="16967200" y="1395704"/>
                  </a:lnTo>
                  <a:lnTo>
                    <a:pt x="16970185" y="1410474"/>
                  </a:lnTo>
                  <a:lnTo>
                    <a:pt x="16978326" y="1422552"/>
                  </a:lnTo>
                  <a:lnTo>
                    <a:pt x="16990391" y="1430680"/>
                  </a:lnTo>
                  <a:lnTo>
                    <a:pt x="17005161" y="1433664"/>
                  </a:lnTo>
                  <a:lnTo>
                    <a:pt x="17019943" y="1430680"/>
                  </a:lnTo>
                  <a:lnTo>
                    <a:pt x="17032008" y="1422552"/>
                  </a:lnTo>
                  <a:lnTo>
                    <a:pt x="17040149" y="1410474"/>
                  </a:lnTo>
                  <a:lnTo>
                    <a:pt x="17043121" y="1395704"/>
                  </a:lnTo>
                  <a:close/>
                </a:path>
                <a:path w="17265015" h="9587865">
                  <a:moveTo>
                    <a:pt x="17043121" y="1169416"/>
                  </a:moveTo>
                  <a:lnTo>
                    <a:pt x="17040149" y="1154633"/>
                  </a:lnTo>
                  <a:lnTo>
                    <a:pt x="17032008" y="1142568"/>
                  </a:lnTo>
                  <a:lnTo>
                    <a:pt x="17019943" y="1134427"/>
                  </a:lnTo>
                  <a:lnTo>
                    <a:pt x="17005161" y="1131443"/>
                  </a:lnTo>
                  <a:lnTo>
                    <a:pt x="16990391" y="1134427"/>
                  </a:lnTo>
                  <a:lnTo>
                    <a:pt x="16978326" y="1142568"/>
                  </a:lnTo>
                  <a:lnTo>
                    <a:pt x="16970185" y="1154633"/>
                  </a:lnTo>
                  <a:lnTo>
                    <a:pt x="16967200" y="1169416"/>
                  </a:lnTo>
                  <a:lnTo>
                    <a:pt x="16970185" y="1184186"/>
                  </a:lnTo>
                  <a:lnTo>
                    <a:pt x="16978326" y="1196251"/>
                  </a:lnTo>
                  <a:lnTo>
                    <a:pt x="16990391" y="1204391"/>
                  </a:lnTo>
                  <a:lnTo>
                    <a:pt x="17005161" y="1207376"/>
                  </a:lnTo>
                  <a:lnTo>
                    <a:pt x="17019943" y="1204391"/>
                  </a:lnTo>
                  <a:lnTo>
                    <a:pt x="17032008" y="1196251"/>
                  </a:lnTo>
                  <a:lnTo>
                    <a:pt x="17040136" y="1184186"/>
                  </a:lnTo>
                  <a:lnTo>
                    <a:pt x="17043121" y="1169416"/>
                  </a:lnTo>
                  <a:close/>
                </a:path>
                <a:path w="17265015" h="9587865">
                  <a:moveTo>
                    <a:pt x="17043121" y="943114"/>
                  </a:moveTo>
                  <a:lnTo>
                    <a:pt x="17040149" y="928344"/>
                  </a:lnTo>
                  <a:lnTo>
                    <a:pt x="17032008" y="916279"/>
                  </a:lnTo>
                  <a:lnTo>
                    <a:pt x="17019943" y="908138"/>
                  </a:lnTo>
                  <a:lnTo>
                    <a:pt x="17005161" y="905154"/>
                  </a:lnTo>
                  <a:lnTo>
                    <a:pt x="16990391" y="908138"/>
                  </a:lnTo>
                  <a:lnTo>
                    <a:pt x="16978326" y="916279"/>
                  </a:lnTo>
                  <a:lnTo>
                    <a:pt x="16970185" y="928344"/>
                  </a:lnTo>
                  <a:lnTo>
                    <a:pt x="16967200" y="943114"/>
                  </a:lnTo>
                  <a:lnTo>
                    <a:pt x="16970185" y="957897"/>
                  </a:lnTo>
                  <a:lnTo>
                    <a:pt x="16978326" y="969962"/>
                  </a:lnTo>
                  <a:lnTo>
                    <a:pt x="16990391" y="978103"/>
                  </a:lnTo>
                  <a:lnTo>
                    <a:pt x="17005161" y="981087"/>
                  </a:lnTo>
                  <a:lnTo>
                    <a:pt x="17019943" y="978103"/>
                  </a:lnTo>
                  <a:lnTo>
                    <a:pt x="17032008" y="969962"/>
                  </a:lnTo>
                  <a:lnTo>
                    <a:pt x="17040149" y="957897"/>
                  </a:lnTo>
                  <a:lnTo>
                    <a:pt x="17043121" y="943114"/>
                  </a:lnTo>
                  <a:close/>
                </a:path>
                <a:path w="17265015" h="9587865">
                  <a:moveTo>
                    <a:pt x="17043121" y="716826"/>
                  </a:moveTo>
                  <a:lnTo>
                    <a:pt x="17040149" y="702056"/>
                  </a:lnTo>
                  <a:lnTo>
                    <a:pt x="17032008" y="689978"/>
                  </a:lnTo>
                  <a:lnTo>
                    <a:pt x="17019943" y="681850"/>
                  </a:lnTo>
                  <a:lnTo>
                    <a:pt x="17005161" y="678865"/>
                  </a:lnTo>
                  <a:lnTo>
                    <a:pt x="16990391" y="681850"/>
                  </a:lnTo>
                  <a:lnTo>
                    <a:pt x="16978326" y="689978"/>
                  </a:lnTo>
                  <a:lnTo>
                    <a:pt x="16970185" y="702056"/>
                  </a:lnTo>
                  <a:lnTo>
                    <a:pt x="16967200" y="716826"/>
                  </a:lnTo>
                  <a:lnTo>
                    <a:pt x="16970185" y="731608"/>
                  </a:lnTo>
                  <a:lnTo>
                    <a:pt x="16978326" y="743673"/>
                  </a:lnTo>
                  <a:lnTo>
                    <a:pt x="16990391" y="751814"/>
                  </a:lnTo>
                  <a:lnTo>
                    <a:pt x="17005161" y="754799"/>
                  </a:lnTo>
                  <a:lnTo>
                    <a:pt x="17019943" y="751814"/>
                  </a:lnTo>
                  <a:lnTo>
                    <a:pt x="17032008" y="743673"/>
                  </a:lnTo>
                  <a:lnTo>
                    <a:pt x="17040149" y="731608"/>
                  </a:lnTo>
                  <a:lnTo>
                    <a:pt x="17043121" y="716826"/>
                  </a:lnTo>
                  <a:close/>
                </a:path>
                <a:path w="17265015" h="9587865">
                  <a:moveTo>
                    <a:pt x="17043121" y="490537"/>
                  </a:moveTo>
                  <a:lnTo>
                    <a:pt x="17040149" y="475767"/>
                  </a:lnTo>
                  <a:lnTo>
                    <a:pt x="17032008" y="463689"/>
                  </a:lnTo>
                  <a:lnTo>
                    <a:pt x="17019943" y="455561"/>
                  </a:lnTo>
                  <a:lnTo>
                    <a:pt x="17005161" y="452577"/>
                  </a:lnTo>
                  <a:lnTo>
                    <a:pt x="16990391" y="455561"/>
                  </a:lnTo>
                  <a:lnTo>
                    <a:pt x="16978326" y="463689"/>
                  </a:lnTo>
                  <a:lnTo>
                    <a:pt x="16970185" y="475767"/>
                  </a:lnTo>
                  <a:lnTo>
                    <a:pt x="16967200" y="490537"/>
                  </a:lnTo>
                  <a:lnTo>
                    <a:pt x="16970185" y="505320"/>
                  </a:lnTo>
                  <a:lnTo>
                    <a:pt x="16978326" y="517385"/>
                  </a:lnTo>
                  <a:lnTo>
                    <a:pt x="16990391" y="525526"/>
                  </a:lnTo>
                  <a:lnTo>
                    <a:pt x="17005161" y="528510"/>
                  </a:lnTo>
                  <a:lnTo>
                    <a:pt x="17019943" y="525526"/>
                  </a:lnTo>
                  <a:lnTo>
                    <a:pt x="17032008" y="517385"/>
                  </a:lnTo>
                  <a:lnTo>
                    <a:pt x="17040149" y="505320"/>
                  </a:lnTo>
                  <a:lnTo>
                    <a:pt x="17043121" y="490537"/>
                  </a:lnTo>
                  <a:close/>
                </a:path>
                <a:path w="17265015" h="9587865">
                  <a:moveTo>
                    <a:pt x="17043121" y="264248"/>
                  </a:moveTo>
                  <a:lnTo>
                    <a:pt x="17040149" y="249478"/>
                  </a:lnTo>
                  <a:lnTo>
                    <a:pt x="17032008" y="237401"/>
                  </a:lnTo>
                  <a:lnTo>
                    <a:pt x="17019943" y="229273"/>
                  </a:lnTo>
                  <a:lnTo>
                    <a:pt x="17005161" y="226288"/>
                  </a:lnTo>
                  <a:lnTo>
                    <a:pt x="16990391" y="229273"/>
                  </a:lnTo>
                  <a:lnTo>
                    <a:pt x="16978326" y="237401"/>
                  </a:lnTo>
                  <a:lnTo>
                    <a:pt x="16970185" y="249466"/>
                  </a:lnTo>
                  <a:lnTo>
                    <a:pt x="16967200" y="264248"/>
                  </a:lnTo>
                  <a:lnTo>
                    <a:pt x="16970185" y="279031"/>
                  </a:lnTo>
                  <a:lnTo>
                    <a:pt x="16978326" y="291096"/>
                  </a:lnTo>
                  <a:lnTo>
                    <a:pt x="16990391" y="299237"/>
                  </a:lnTo>
                  <a:lnTo>
                    <a:pt x="17005161" y="302221"/>
                  </a:lnTo>
                  <a:lnTo>
                    <a:pt x="17019943" y="299237"/>
                  </a:lnTo>
                  <a:lnTo>
                    <a:pt x="17032008" y="291096"/>
                  </a:lnTo>
                  <a:lnTo>
                    <a:pt x="17040149" y="279031"/>
                  </a:lnTo>
                  <a:lnTo>
                    <a:pt x="17043121" y="264248"/>
                  </a:lnTo>
                  <a:close/>
                </a:path>
                <a:path w="17265015" h="9587865">
                  <a:moveTo>
                    <a:pt x="17043121" y="37960"/>
                  </a:moveTo>
                  <a:lnTo>
                    <a:pt x="17040136" y="23177"/>
                  </a:lnTo>
                  <a:lnTo>
                    <a:pt x="17032008" y="11112"/>
                  </a:lnTo>
                  <a:lnTo>
                    <a:pt x="17019943" y="2984"/>
                  </a:lnTo>
                  <a:lnTo>
                    <a:pt x="17005161" y="0"/>
                  </a:lnTo>
                  <a:lnTo>
                    <a:pt x="16990391" y="2984"/>
                  </a:lnTo>
                  <a:lnTo>
                    <a:pt x="16978326" y="11112"/>
                  </a:lnTo>
                  <a:lnTo>
                    <a:pt x="16970185" y="23177"/>
                  </a:lnTo>
                  <a:lnTo>
                    <a:pt x="16967200" y="37960"/>
                  </a:lnTo>
                  <a:lnTo>
                    <a:pt x="16970185" y="52743"/>
                  </a:lnTo>
                  <a:lnTo>
                    <a:pt x="16978326" y="64808"/>
                  </a:lnTo>
                  <a:lnTo>
                    <a:pt x="16990391" y="72936"/>
                  </a:lnTo>
                  <a:lnTo>
                    <a:pt x="17005161" y="75920"/>
                  </a:lnTo>
                  <a:lnTo>
                    <a:pt x="17019943" y="72936"/>
                  </a:lnTo>
                  <a:lnTo>
                    <a:pt x="17032008" y="64808"/>
                  </a:lnTo>
                  <a:lnTo>
                    <a:pt x="17040149" y="52743"/>
                  </a:lnTo>
                  <a:lnTo>
                    <a:pt x="17043121" y="37960"/>
                  </a:lnTo>
                  <a:close/>
                </a:path>
                <a:path w="17265015" h="9587865">
                  <a:moveTo>
                    <a:pt x="17264647" y="2531427"/>
                  </a:moveTo>
                  <a:lnTo>
                    <a:pt x="17261663" y="2516657"/>
                  </a:lnTo>
                  <a:lnTo>
                    <a:pt x="17253535" y="2504579"/>
                  </a:lnTo>
                  <a:lnTo>
                    <a:pt x="17241470" y="2496451"/>
                  </a:lnTo>
                  <a:lnTo>
                    <a:pt x="17226687" y="2493467"/>
                  </a:lnTo>
                  <a:lnTo>
                    <a:pt x="17211917" y="2496451"/>
                  </a:lnTo>
                  <a:lnTo>
                    <a:pt x="17199852" y="2504579"/>
                  </a:lnTo>
                  <a:lnTo>
                    <a:pt x="17191711" y="2516657"/>
                  </a:lnTo>
                  <a:lnTo>
                    <a:pt x="17188726" y="2531427"/>
                  </a:lnTo>
                  <a:lnTo>
                    <a:pt x="17191711" y="2546210"/>
                  </a:lnTo>
                  <a:lnTo>
                    <a:pt x="17199852" y="2558275"/>
                  </a:lnTo>
                  <a:lnTo>
                    <a:pt x="17211917" y="2566416"/>
                  </a:lnTo>
                  <a:lnTo>
                    <a:pt x="17226687" y="2569400"/>
                  </a:lnTo>
                  <a:lnTo>
                    <a:pt x="17241470" y="2566416"/>
                  </a:lnTo>
                  <a:lnTo>
                    <a:pt x="17253535" y="2558275"/>
                  </a:lnTo>
                  <a:lnTo>
                    <a:pt x="17261663" y="2546210"/>
                  </a:lnTo>
                  <a:lnTo>
                    <a:pt x="17264647" y="2531427"/>
                  </a:lnTo>
                  <a:close/>
                </a:path>
                <a:path w="17265015" h="9587865">
                  <a:moveTo>
                    <a:pt x="17264647" y="2305139"/>
                  </a:moveTo>
                  <a:lnTo>
                    <a:pt x="17261663" y="2290356"/>
                  </a:lnTo>
                  <a:lnTo>
                    <a:pt x="17253535" y="2278291"/>
                  </a:lnTo>
                  <a:lnTo>
                    <a:pt x="17241470" y="2270163"/>
                  </a:lnTo>
                  <a:lnTo>
                    <a:pt x="17226687" y="2267178"/>
                  </a:lnTo>
                  <a:lnTo>
                    <a:pt x="17211917" y="2270163"/>
                  </a:lnTo>
                  <a:lnTo>
                    <a:pt x="17199852" y="2278291"/>
                  </a:lnTo>
                  <a:lnTo>
                    <a:pt x="17191711" y="2290356"/>
                  </a:lnTo>
                  <a:lnTo>
                    <a:pt x="17188726" y="2305139"/>
                  </a:lnTo>
                  <a:lnTo>
                    <a:pt x="17191711" y="2319921"/>
                  </a:lnTo>
                  <a:lnTo>
                    <a:pt x="17199852" y="2331986"/>
                  </a:lnTo>
                  <a:lnTo>
                    <a:pt x="17211917" y="2340127"/>
                  </a:lnTo>
                  <a:lnTo>
                    <a:pt x="17226687" y="2343099"/>
                  </a:lnTo>
                  <a:lnTo>
                    <a:pt x="17241470" y="2340127"/>
                  </a:lnTo>
                  <a:lnTo>
                    <a:pt x="17253535" y="2331986"/>
                  </a:lnTo>
                  <a:lnTo>
                    <a:pt x="17261663" y="2319921"/>
                  </a:lnTo>
                  <a:lnTo>
                    <a:pt x="17264647" y="2305139"/>
                  </a:lnTo>
                  <a:close/>
                </a:path>
                <a:path w="17265015" h="9587865">
                  <a:moveTo>
                    <a:pt x="17264647" y="2078850"/>
                  </a:moveTo>
                  <a:lnTo>
                    <a:pt x="17261663" y="2064067"/>
                  </a:lnTo>
                  <a:lnTo>
                    <a:pt x="17253535" y="2052002"/>
                  </a:lnTo>
                  <a:lnTo>
                    <a:pt x="17241470" y="2043861"/>
                  </a:lnTo>
                  <a:lnTo>
                    <a:pt x="17226687" y="2040877"/>
                  </a:lnTo>
                  <a:lnTo>
                    <a:pt x="17211917" y="2043861"/>
                  </a:lnTo>
                  <a:lnTo>
                    <a:pt x="17199852" y="2052002"/>
                  </a:lnTo>
                  <a:lnTo>
                    <a:pt x="17191711" y="2064067"/>
                  </a:lnTo>
                  <a:lnTo>
                    <a:pt x="17188726" y="2078850"/>
                  </a:lnTo>
                  <a:lnTo>
                    <a:pt x="17191711" y="2093633"/>
                  </a:lnTo>
                  <a:lnTo>
                    <a:pt x="17199852" y="2105698"/>
                  </a:lnTo>
                  <a:lnTo>
                    <a:pt x="17211917" y="2113826"/>
                  </a:lnTo>
                  <a:lnTo>
                    <a:pt x="17226687" y="2116810"/>
                  </a:lnTo>
                  <a:lnTo>
                    <a:pt x="17241470" y="2113826"/>
                  </a:lnTo>
                  <a:lnTo>
                    <a:pt x="17253535" y="2105698"/>
                  </a:lnTo>
                  <a:lnTo>
                    <a:pt x="17261663" y="2093633"/>
                  </a:lnTo>
                  <a:lnTo>
                    <a:pt x="17264647" y="2078850"/>
                  </a:lnTo>
                  <a:close/>
                </a:path>
                <a:path w="17265015" h="9587865">
                  <a:moveTo>
                    <a:pt x="17264647" y="1852561"/>
                  </a:moveTo>
                  <a:lnTo>
                    <a:pt x="17261663" y="1837778"/>
                  </a:lnTo>
                  <a:lnTo>
                    <a:pt x="17253535" y="1825713"/>
                  </a:lnTo>
                  <a:lnTo>
                    <a:pt x="17241470" y="1817573"/>
                  </a:lnTo>
                  <a:lnTo>
                    <a:pt x="17226687" y="1814588"/>
                  </a:lnTo>
                  <a:lnTo>
                    <a:pt x="17211917" y="1817573"/>
                  </a:lnTo>
                  <a:lnTo>
                    <a:pt x="17199852" y="1825713"/>
                  </a:lnTo>
                  <a:lnTo>
                    <a:pt x="17191711" y="1837778"/>
                  </a:lnTo>
                  <a:lnTo>
                    <a:pt x="17188726" y="1852561"/>
                  </a:lnTo>
                  <a:lnTo>
                    <a:pt x="17191711" y="1867331"/>
                  </a:lnTo>
                  <a:lnTo>
                    <a:pt x="17199852" y="1879409"/>
                  </a:lnTo>
                  <a:lnTo>
                    <a:pt x="17211917" y="1887537"/>
                  </a:lnTo>
                  <a:lnTo>
                    <a:pt x="17226687" y="1890522"/>
                  </a:lnTo>
                  <a:lnTo>
                    <a:pt x="17241470" y="1887537"/>
                  </a:lnTo>
                  <a:lnTo>
                    <a:pt x="17253535" y="1879409"/>
                  </a:lnTo>
                  <a:lnTo>
                    <a:pt x="17261663" y="1867331"/>
                  </a:lnTo>
                  <a:lnTo>
                    <a:pt x="17264647" y="1852561"/>
                  </a:lnTo>
                  <a:close/>
                </a:path>
                <a:path w="17265015" h="9587865">
                  <a:moveTo>
                    <a:pt x="17264647" y="1626273"/>
                  </a:moveTo>
                  <a:lnTo>
                    <a:pt x="17261663" y="1611490"/>
                  </a:lnTo>
                  <a:lnTo>
                    <a:pt x="17253535" y="1599425"/>
                  </a:lnTo>
                  <a:lnTo>
                    <a:pt x="17241470" y="1591284"/>
                  </a:lnTo>
                  <a:lnTo>
                    <a:pt x="17226687" y="1588300"/>
                  </a:lnTo>
                  <a:lnTo>
                    <a:pt x="17211917" y="1591284"/>
                  </a:lnTo>
                  <a:lnTo>
                    <a:pt x="17199852" y="1599425"/>
                  </a:lnTo>
                  <a:lnTo>
                    <a:pt x="17191711" y="1611490"/>
                  </a:lnTo>
                  <a:lnTo>
                    <a:pt x="17188726" y="1626273"/>
                  </a:lnTo>
                  <a:lnTo>
                    <a:pt x="17191711" y="1641043"/>
                  </a:lnTo>
                  <a:lnTo>
                    <a:pt x="17199852" y="1653120"/>
                  </a:lnTo>
                  <a:lnTo>
                    <a:pt x="17211917" y="1661248"/>
                  </a:lnTo>
                  <a:lnTo>
                    <a:pt x="17226687" y="1664233"/>
                  </a:lnTo>
                  <a:lnTo>
                    <a:pt x="17241470" y="1661248"/>
                  </a:lnTo>
                  <a:lnTo>
                    <a:pt x="17253535" y="1653120"/>
                  </a:lnTo>
                  <a:lnTo>
                    <a:pt x="17261663" y="1641043"/>
                  </a:lnTo>
                  <a:lnTo>
                    <a:pt x="17264647" y="1626273"/>
                  </a:lnTo>
                  <a:close/>
                </a:path>
                <a:path w="17265015" h="9587865">
                  <a:moveTo>
                    <a:pt x="17264647" y="1395704"/>
                  </a:moveTo>
                  <a:lnTo>
                    <a:pt x="17261663" y="1380921"/>
                  </a:lnTo>
                  <a:lnTo>
                    <a:pt x="17253535" y="1368856"/>
                  </a:lnTo>
                  <a:lnTo>
                    <a:pt x="17241470" y="1360716"/>
                  </a:lnTo>
                  <a:lnTo>
                    <a:pt x="17226687" y="1357731"/>
                  </a:lnTo>
                  <a:lnTo>
                    <a:pt x="17211917" y="1360716"/>
                  </a:lnTo>
                  <a:lnTo>
                    <a:pt x="17199852" y="1368856"/>
                  </a:lnTo>
                  <a:lnTo>
                    <a:pt x="17191711" y="1380921"/>
                  </a:lnTo>
                  <a:lnTo>
                    <a:pt x="17188726" y="1395704"/>
                  </a:lnTo>
                  <a:lnTo>
                    <a:pt x="17191711" y="1410474"/>
                  </a:lnTo>
                  <a:lnTo>
                    <a:pt x="17199852" y="1422552"/>
                  </a:lnTo>
                  <a:lnTo>
                    <a:pt x="17211917" y="1430680"/>
                  </a:lnTo>
                  <a:lnTo>
                    <a:pt x="17226687" y="1433664"/>
                  </a:lnTo>
                  <a:lnTo>
                    <a:pt x="17241470" y="1430680"/>
                  </a:lnTo>
                  <a:lnTo>
                    <a:pt x="17253535" y="1422552"/>
                  </a:lnTo>
                  <a:lnTo>
                    <a:pt x="17261663" y="1410474"/>
                  </a:lnTo>
                  <a:lnTo>
                    <a:pt x="17264647" y="1395704"/>
                  </a:lnTo>
                  <a:close/>
                </a:path>
                <a:path w="17265015" h="9587865">
                  <a:moveTo>
                    <a:pt x="17264647" y="1169416"/>
                  </a:moveTo>
                  <a:lnTo>
                    <a:pt x="17261663" y="1154633"/>
                  </a:lnTo>
                  <a:lnTo>
                    <a:pt x="17253535" y="1142568"/>
                  </a:lnTo>
                  <a:lnTo>
                    <a:pt x="17241470" y="1134427"/>
                  </a:lnTo>
                  <a:lnTo>
                    <a:pt x="17226687" y="1131443"/>
                  </a:lnTo>
                  <a:lnTo>
                    <a:pt x="17211917" y="1134427"/>
                  </a:lnTo>
                  <a:lnTo>
                    <a:pt x="17199852" y="1142568"/>
                  </a:lnTo>
                  <a:lnTo>
                    <a:pt x="17191711" y="1154633"/>
                  </a:lnTo>
                  <a:lnTo>
                    <a:pt x="17188726" y="1169416"/>
                  </a:lnTo>
                  <a:lnTo>
                    <a:pt x="17191711" y="1184186"/>
                  </a:lnTo>
                  <a:lnTo>
                    <a:pt x="17199852" y="1196251"/>
                  </a:lnTo>
                  <a:lnTo>
                    <a:pt x="17211917" y="1204391"/>
                  </a:lnTo>
                  <a:lnTo>
                    <a:pt x="17226687" y="1207376"/>
                  </a:lnTo>
                  <a:lnTo>
                    <a:pt x="17241470" y="1204391"/>
                  </a:lnTo>
                  <a:lnTo>
                    <a:pt x="17253535" y="1196251"/>
                  </a:lnTo>
                  <a:lnTo>
                    <a:pt x="17261663" y="1184186"/>
                  </a:lnTo>
                  <a:lnTo>
                    <a:pt x="17264647" y="1169416"/>
                  </a:lnTo>
                  <a:close/>
                </a:path>
                <a:path w="17265015" h="9587865">
                  <a:moveTo>
                    <a:pt x="17264647" y="943114"/>
                  </a:moveTo>
                  <a:lnTo>
                    <a:pt x="17261663" y="928344"/>
                  </a:lnTo>
                  <a:lnTo>
                    <a:pt x="17253535" y="916279"/>
                  </a:lnTo>
                  <a:lnTo>
                    <a:pt x="17241470" y="908138"/>
                  </a:lnTo>
                  <a:lnTo>
                    <a:pt x="17226687" y="905154"/>
                  </a:lnTo>
                  <a:lnTo>
                    <a:pt x="17211917" y="908138"/>
                  </a:lnTo>
                  <a:lnTo>
                    <a:pt x="17199852" y="916279"/>
                  </a:lnTo>
                  <a:lnTo>
                    <a:pt x="17191711" y="928344"/>
                  </a:lnTo>
                  <a:lnTo>
                    <a:pt x="17188726" y="943114"/>
                  </a:lnTo>
                  <a:lnTo>
                    <a:pt x="17191711" y="957897"/>
                  </a:lnTo>
                  <a:lnTo>
                    <a:pt x="17199852" y="969962"/>
                  </a:lnTo>
                  <a:lnTo>
                    <a:pt x="17211917" y="978103"/>
                  </a:lnTo>
                  <a:lnTo>
                    <a:pt x="17226687" y="981087"/>
                  </a:lnTo>
                  <a:lnTo>
                    <a:pt x="17241470" y="978103"/>
                  </a:lnTo>
                  <a:lnTo>
                    <a:pt x="17253535" y="969962"/>
                  </a:lnTo>
                  <a:lnTo>
                    <a:pt x="17261663" y="957897"/>
                  </a:lnTo>
                  <a:lnTo>
                    <a:pt x="17264647" y="943114"/>
                  </a:lnTo>
                  <a:close/>
                </a:path>
                <a:path w="17265015" h="9587865">
                  <a:moveTo>
                    <a:pt x="17264647" y="716826"/>
                  </a:moveTo>
                  <a:lnTo>
                    <a:pt x="17261663" y="702056"/>
                  </a:lnTo>
                  <a:lnTo>
                    <a:pt x="17253535" y="689978"/>
                  </a:lnTo>
                  <a:lnTo>
                    <a:pt x="17241470" y="681850"/>
                  </a:lnTo>
                  <a:lnTo>
                    <a:pt x="17226687" y="678865"/>
                  </a:lnTo>
                  <a:lnTo>
                    <a:pt x="17211917" y="681850"/>
                  </a:lnTo>
                  <a:lnTo>
                    <a:pt x="17199852" y="689978"/>
                  </a:lnTo>
                  <a:lnTo>
                    <a:pt x="17191711" y="702056"/>
                  </a:lnTo>
                  <a:lnTo>
                    <a:pt x="17188726" y="716826"/>
                  </a:lnTo>
                  <a:lnTo>
                    <a:pt x="17191711" y="731608"/>
                  </a:lnTo>
                  <a:lnTo>
                    <a:pt x="17199852" y="743673"/>
                  </a:lnTo>
                  <a:lnTo>
                    <a:pt x="17211917" y="751814"/>
                  </a:lnTo>
                  <a:lnTo>
                    <a:pt x="17226687" y="754799"/>
                  </a:lnTo>
                  <a:lnTo>
                    <a:pt x="17241470" y="751814"/>
                  </a:lnTo>
                  <a:lnTo>
                    <a:pt x="17253535" y="743673"/>
                  </a:lnTo>
                  <a:lnTo>
                    <a:pt x="17261663" y="731608"/>
                  </a:lnTo>
                  <a:lnTo>
                    <a:pt x="17264647" y="716826"/>
                  </a:lnTo>
                  <a:close/>
                </a:path>
                <a:path w="17265015" h="9587865">
                  <a:moveTo>
                    <a:pt x="17264647" y="490537"/>
                  </a:moveTo>
                  <a:lnTo>
                    <a:pt x="17261663" y="475767"/>
                  </a:lnTo>
                  <a:lnTo>
                    <a:pt x="17253535" y="463689"/>
                  </a:lnTo>
                  <a:lnTo>
                    <a:pt x="17241470" y="455561"/>
                  </a:lnTo>
                  <a:lnTo>
                    <a:pt x="17226687" y="452577"/>
                  </a:lnTo>
                  <a:lnTo>
                    <a:pt x="17211917" y="455561"/>
                  </a:lnTo>
                  <a:lnTo>
                    <a:pt x="17199852" y="463689"/>
                  </a:lnTo>
                  <a:lnTo>
                    <a:pt x="17191711" y="475767"/>
                  </a:lnTo>
                  <a:lnTo>
                    <a:pt x="17188726" y="490537"/>
                  </a:lnTo>
                  <a:lnTo>
                    <a:pt x="17191711" y="505320"/>
                  </a:lnTo>
                  <a:lnTo>
                    <a:pt x="17199852" y="517385"/>
                  </a:lnTo>
                  <a:lnTo>
                    <a:pt x="17211917" y="525526"/>
                  </a:lnTo>
                  <a:lnTo>
                    <a:pt x="17226687" y="528510"/>
                  </a:lnTo>
                  <a:lnTo>
                    <a:pt x="17241470" y="525526"/>
                  </a:lnTo>
                  <a:lnTo>
                    <a:pt x="17253535" y="517385"/>
                  </a:lnTo>
                  <a:lnTo>
                    <a:pt x="17261663" y="505320"/>
                  </a:lnTo>
                  <a:lnTo>
                    <a:pt x="17264647" y="490537"/>
                  </a:lnTo>
                  <a:close/>
                </a:path>
                <a:path w="17265015" h="9587865">
                  <a:moveTo>
                    <a:pt x="17264647" y="264248"/>
                  </a:moveTo>
                  <a:lnTo>
                    <a:pt x="17261663" y="249478"/>
                  </a:lnTo>
                  <a:lnTo>
                    <a:pt x="17253535" y="237401"/>
                  </a:lnTo>
                  <a:lnTo>
                    <a:pt x="17241470" y="229273"/>
                  </a:lnTo>
                  <a:lnTo>
                    <a:pt x="17226687" y="226288"/>
                  </a:lnTo>
                  <a:lnTo>
                    <a:pt x="17211917" y="229273"/>
                  </a:lnTo>
                  <a:lnTo>
                    <a:pt x="17199852" y="237401"/>
                  </a:lnTo>
                  <a:lnTo>
                    <a:pt x="17191711" y="249466"/>
                  </a:lnTo>
                  <a:lnTo>
                    <a:pt x="17188726" y="264248"/>
                  </a:lnTo>
                  <a:lnTo>
                    <a:pt x="17191711" y="279031"/>
                  </a:lnTo>
                  <a:lnTo>
                    <a:pt x="17199852" y="291096"/>
                  </a:lnTo>
                  <a:lnTo>
                    <a:pt x="17211917" y="299237"/>
                  </a:lnTo>
                  <a:lnTo>
                    <a:pt x="17226687" y="302221"/>
                  </a:lnTo>
                  <a:lnTo>
                    <a:pt x="17241470" y="299237"/>
                  </a:lnTo>
                  <a:lnTo>
                    <a:pt x="17253535" y="291096"/>
                  </a:lnTo>
                  <a:lnTo>
                    <a:pt x="17261663" y="279031"/>
                  </a:lnTo>
                  <a:lnTo>
                    <a:pt x="17264647" y="264248"/>
                  </a:lnTo>
                  <a:close/>
                </a:path>
                <a:path w="17265015" h="9587865">
                  <a:moveTo>
                    <a:pt x="17264647" y="37960"/>
                  </a:moveTo>
                  <a:lnTo>
                    <a:pt x="17261663" y="23177"/>
                  </a:lnTo>
                  <a:lnTo>
                    <a:pt x="17253535" y="11112"/>
                  </a:lnTo>
                  <a:lnTo>
                    <a:pt x="17241470" y="2984"/>
                  </a:lnTo>
                  <a:lnTo>
                    <a:pt x="17226687" y="0"/>
                  </a:lnTo>
                  <a:lnTo>
                    <a:pt x="17211917" y="2984"/>
                  </a:lnTo>
                  <a:lnTo>
                    <a:pt x="17199852" y="11112"/>
                  </a:lnTo>
                  <a:lnTo>
                    <a:pt x="17191711" y="23177"/>
                  </a:lnTo>
                  <a:lnTo>
                    <a:pt x="17188726" y="37960"/>
                  </a:lnTo>
                  <a:lnTo>
                    <a:pt x="17191711" y="52743"/>
                  </a:lnTo>
                  <a:lnTo>
                    <a:pt x="17199852" y="64808"/>
                  </a:lnTo>
                  <a:lnTo>
                    <a:pt x="17211917" y="72936"/>
                  </a:lnTo>
                  <a:lnTo>
                    <a:pt x="17226687" y="75920"/>
                  </a:lnTo>
                  <a:lnTo>
                    <a:pt x="17241470" y="72936"/>
                  </a:lnTo>
                  <a:lnTo>
                    <a:pt x="17253535" y="64808"/>
                  </a:lnTo>
                  <a:lnTo>
                    <a:pt x="17261663" y="52743"/>
                  </a:lnTo>
                  <a:lnTo>
                    <a:pt x="17264647" y="37960"/>
                  </a:lnTo>
                  <a:close/>
                </a:path>
              </a:pathLst>
            </a:custGeom>
            <a:solidFill>
              <a:srgbClr val="FFFFFF"/>
            </a:solidFill>
          </p:spPr>
          <p:txBody>
            <a:bodyPr wrap="square" lIns="0" tIns="0" rIns="0" bIns="0" rtlCol="0"/>
            <a:lstStyle/>
            <a:p>
              <a:endParaRPr/>
            </a:p>
          </p:txBody>
        </p:sp>
      </p:grpSp>
      <p:sp>
        <p:nvSpPr>
          <p:cNvPr id="6" name="object 6"/>
          <p:cNvSpPr txBox="1"/>
          <p:nvPr/>
        </p:nvSpPr>
        <p:spPr>
          <a:xfrm>
            <a:off x="1016000" y="2393127"/>
            <a:ext cx="7324090" cy="5399405"/>
          </a:xfrm>
          <a:prstGeom prst="rect">
            <a:avLst/>
          </a:prstGeom>
        </p:spPr>
        <p:txBody>
          <a:bodyPr vert="horz" wrap="square" lIns="0" tIns="594360" rIns="0" bIns="0" rtlCol="0">
            <a:spAutoFit/>
          </a:bodyPr>
          <a:lstStyle/>
          <a:p>
            <a:pPr marL="12700" marR="5080">
              <a:lnSpc>
                <a:spcPct val="76400"/>
              </a:lnSpc>
              <a:spcBef>
                <a:spcPts val="4680"/>
              </a:spcBef>
            </a:pPr>
            <a:r>
              <a:rPr sz="16200" b="1" spc="-600" dirty="0">
                <a:solidFill>
                  <a:srgbClr val="FFFFFF"/>
                </a:solidFill>
                <a:latin typeface="Tahoma"/>
                <a:cs typeface="Tahoma"/>
              </a:rPr>
              <a:t>T</a:t>
            </a:r>
            <a:r>
              <a:rPr sz="16200" b="1" spc="-290" dirty="0">
                <a:solidFill>
                  <a:srgbClr val="FFFFFF"/>
                </a:solidFill>
                <a:latin typeface="Tahoma"/>
                <a:cs typeface="Tahoma"/>
              </a:rPr>
              <a:t>H</a:t>
            </a:r>
            <a:r>
              <a:rPr sz="16200" b="1" spc="675" dirty="0">
                <a:solidFill>
                  <a:srgbClr val="FFFFFF"/>
                </a:solidFill>
                <a:latin typeface="Tahoma"/>
                <a:cs typeface="Tahoma"/>
              </a:rPr>
              <a:t>A</a:t>
            </a:r>
            <a:r>
              <a:rPr sz="16200" b="1" spc="-390" dirty="0">
                <a:solidFill>
                  <a:srgbClr val="FFFFFF"/>
                </a:solidFill>
                <a:latin typeface="Tahoma"/>
                <a:cs typeface="Tahoma"/>
              </a:rPr>
              <a:t>N</a:t>
            </a:r>
            <a:r>
              <a:rPr sz="16200" b="1" spc="550" dirty="0">
                <a:solidFill>
                  <a:srgbClr val="FFFFFF"/>
                </a:solidFill>
                <a:latin typeface="Tahoma"/>
                <a:cs typeface="Tahoma"/>
              </a:rPr>
              <a:t>K  </a:t>
            </a:r>
            <a:r>
              <a:rPr sz="16200" b="1" spc="140" dirty="0">
                <a:solidFill>
                  <a:srgbClr val="FFFFFF"/>
                </a:solidFill>
                <a:latin typeface="Tahoma"/>
                <a:cs typeface="Tahoma"/>
              </a:rPr>
              <a:t>YOU</a:t>
            </a:r>
            <a:endParaRPr sz="16200">
              <a:latin typeface="Tahoma"/>
              <a:cs typeface="Tahoma"/>
            </a:endParaRPr>
          </a:p>
          <a:p>
            <a:pPr marL="12700" marR="2488565">
              <a:lnSpc>
                <a:spcPct val="106500"/>
              </a:lnSpc>
              <a:spcBef>
                <a:spcPts val="1125"/>
              </a:spcBef>
            </a:pPr>
            <a:r>
              <a:rPr sz="2700" i="1" spc="325" dirty="0">
                <a:solidFill>
                  <a:srgbClr val="FFFFFF"/>
                </a:solidFill>
                <a:latin typeface="Verdana"/>
                <a:cs typeface="Verdana"/>
              </a:rPr>
              <a:t>W</a:t>
            </a:r>
            <a:r>
              <a:rPr sz="2700" i="1" spc="20" dirty="0">
                <a:solidFill>
                  <a:srgbClr val="FFFFFF"/>
                </a:solidFill>
                <a:latin typeface="Verdana"/>
                <a:cs typeface="Verdana"/>
              </a:rPr>
              <a:t>e</a:t>
            </a:r>
            <a:r>
              <a:rPr sz="2700" i="1" spc="-245" dirty="0">
                <a:solidFill>
                  <a:srgbClr val="FFFFFF"/>
                </a:solidFill>
                <a:latin typeface="Verdana"/>
                <a:cs typeface="Verdana"/>
              </a:rPr>
              <a:t> </a:t>
            </a:r>
            <a:r>
              <a:rPr sz="2700" i="1" spc="-15" dirty="0">
                <a:solidFill>
                  <a:srgbClr val="FFFFFF"/>
                </a:solidFill>
                <a:latin typeface="Verdana"/>
                <a:cs typeface="Verdana"/>
              </a:rPr>
              <a:t>l</a:t>
            </a:r>
            <a:r>
              <a:rPr sz="2700" i="1" spc="50" dirty="0">
                <a:solidFill>
                  <a:srgbClr val="FFFFFF"/>
                </a:solidFill>
                <a:latin typeface="Verdana"/>
                <a:cs typeface="Verdana"/>
              </a:rPr>
              <a:t>oo</a:t>
            </a:r>
            <a:r>
              <a:rPr sz="2700" i="1" spc="5" dirty="0">
                <a:solidFill>
                  <a:srgbClr val="FFFFFF"/>
                </a:solidFill>
                <a:latin typeface="Verdana"/>
                <a:cs typeface="Verdana"/>
              </a:rPr>
              <a:t>k</a:t>
            </a:r>
            <a:r>
              <a:rPr sz="2700" i="1" spc="-245" dirty="0">
                <a:solidFill>
                  <a:srgbClr val="FFFFFF"/>
                </a:solidFill>
                <a:latin typeface="Verdana"/>
                <a:cs typeface="Verdana"/>
              </a:rPr>
              <a:t> </a:t>
            </a:r>
            <a:r>
              <a:rPr sz="2700" i="1" spc="-35" dirty="0">
                <a:solidFill>
                  <a:srgbClr val="FFFFFF"/>
                </a:solidFill>
                <a:latin typeface="Verdana"/>
                <a:cs typeface="Verdana"/>
              </a:rPr>
              <a:t>f</a:t>
            </a:r>
            <a:r>
              <a:rPr sz="2700" i="1" spc="50" dirty="0">
                <a:solidFill>
                  <a:srgbClr val="FFFFFF"/>
                </a:solidFill>
                <a:latin typeface="Verdana"/>
                <a:cs typeface="Verdana"/>
              </a:rPr>
              <a:t>o</a:t>
            </a:r>
            <a:r>
              <a:rPr sz="2700" i="1" spc="-70" dirty="0">
                <a:solidFill>
                  <a:srgbClr val="FFFFFF"/>
                </a:solidFill>
                <a:latin typeface="Verdana"/>
                <a:cs typeface="Verdana"/>
              </a:rPr>
              <a:t>r</a:t>
            </a:r>
            <a:r>
              <a:rPr sz="2700" i="1" spc="160" dirty="0">
                <a:solidFill>
                  <a:srgbClr val="FFFFFF"/>
                </a:solidFill>
                <a:latin typeface="Verdana"/>
                <a:cs typeface="Verdana"/>
              </a:rPr>
              <a:t>w</a:t>
            </a:r>
            <a:r>
              <a:rPr sz="2700" i="1" spc="204" dirty="0">
                <a:solidFill>
                  <a:srgbClr val="FFFFFF"/>
                </a:solidFill>
                <a:latin typeface="Verdana"/>
                <a:cs typeface="Verdana"/>
              </a:rPr>
              <a:t>a</a:t>
            </a:r>
            <a:r>
              <a:rPr sz="2700" i="1" spc="-70" dirty="0">
                <a:solidFill>
                  <a:srgbClr val="FFFFFF"/>
                </a:solidFill>
                <a:latin typeface="Verdana"/>
                <a:cs typeface="Verdana"/>
              </a:rPr>
              <a:t>r</a:t>
            </a:r>
            <a:r>
              <a:rPr sz="2700" i="1" spc="145" dirty="0">
                <a:solidFill>
                  <a:srgbClr val="FFFFFF"/>
                </a:solidFill>
                <a:latin typeface="Verdana"/>
                <a:cs typeface="Verdana"/>
              </a:rPr>
              <a:t>d</a:t>
            </a:r>
            <a:r>
              <a:rPr sz="2700" i="1" spc="-245" dirty="0">
                <a:solidFill>
                  <a:srgbClr val="FFFFFF"/>
                </a:solidFill>
                <a:latin typeface="Verdana"/>
                <a:cs typeface="Verdana"/>
              </a:rPr>
              <a:t> </a:t>
            </a:r>
            <a:r>
              <a:rPr sz="2700" i="1" spc="30">
                <a:solidFill>
                  <a:srgbClr val="FFFFFF"/>
                </a:solidFill>
                <a:latin typeface="Verdana"/>
                <a:cs typeface="Verdana"/>
              </a:rPr>
              <a:t>t</a:t>
            </a:r>
            <a:r>
              <a:rPr sz="2700" i="1" spc="50">
                <a:solidFill>
                  <a:srgbClr val="FFFFFF"/>
                </a:solidFill>
                <a:latin typeface="Verdana"/>
                <a:cs typeface="Verdana"/>
              </a:rPr>
              <a:t>o</a:t>
            </a:r>
            <a:r>
              <a:rPr sz="2700" i="1" spc="-245">
                <a:solidFill>
                  <a:srgbClr val="FFFFFF"/>
                </a:solidFill>
                <a:latin typeface="Verdana"/>
                <a:cs typeface="Verdana"/>
              </a:rPr>
              <a:t> </a:t>
            </a:r>
            <a:r>
              <a:rPr sz="2700" i="1" spc="160" smtClean="0">
                <a:solidFill>
                  <a:srgbClr val="FFFFFF"/>
                </a:solidFill>
                <a:latin typeface="Verdana"/>
                <a:cs typeface="Verdana"/>
              </a:rPr>
              <a:t>w</a:t>
            </a:r>
            <a:r>
              <a:rPr sz="2700" i="1" spc="50" smtClean="0">
                <a:solidFill>
                  <a:srgbClr val="FFFFFF"/>
                </a:solidFill>
                <a:latin typeface="Verdana"/>
                <a:cs typeface="Verdana"/>
              </a:rPr>
              <a:t>o</a:t>
            </a:r>
            <a:r>
              <a:rPr sz="2700" i="1" spc="-70" smtClean="0">
                <a:solidFill>
                  <a:srgbClr val="FFFFFF"/>
                </a:solidFill>
                <a:latin typeface="Verdana"/>
                <a:cs typeface="Verdana"/>
              </a:rPr>
              <a:t>r</a:t>
            </a:r>
            <a:r>
              <a:rPr lang="en-US" sz="2700" i="1" spc="5" dirty="0" smtClean="0">
                <a:solidFill>
                  <a:srgbClr val="FFFFFF"/>
                </a:solidFill>
                <a:latin typeface="Verdana"/>
                <a:cs typeface="Verdana"/>
              </a:rPr>
              <a:t>k</a:t>
            </a:r>
            <a:r>
              <a:rPr lang="en-US" sz="2700" i="1" spc="120" dirty="0" smtClean="0">
                <a:solidFill>
                  <a:srgbClr val="FFFFFF"/>
                </a:solidFill>
                <a:latin typeface="Verdana"/>
                <a:cs typeface="Verdana"/>
              </a:rPr>
              <a:t> </a:t>
            </a:r>
            <a:r>
              <a:rPr sz="2700" i="1" spc="160" smtClean="0">
                <a:solidFill>
                  <a:srgbClr val="FFFFFF"/>
                </a:solidFill>
                <a:latin typeface="Verdana"/>
                <a:cs typeface="Verdana"/>
              </a:rPr>
              <a:t>w</a:t>
            </a:r>
            <a:r>
              <a:rPr sz="2700" i="1" spc="-15" smtClean="0">
                <a:solidFill>
                  <a:srgbClr val="FFFFFF"/>
                </a:solidFill>
                <a:latin typeface="Verdana"/>
                <a:cs typeface="Verdana"/>
              </a:rPr>
              <a:t>i</a:t>
            </a:r>
            <a:r>
              <a:rPr sz="2700" i="1" spc="30" smtClean="0">
                <a:solidFill>
                  <a:srgbClr val="FFFFFF"/>
                </a:solidFill>
                <a:latin typeface="Verdana"/>
                <a:cs typeface="Verdana"/>
              </a:rPr>
              <a:t>t</a:t>
            </a:r>
            <a:r>
              <a:rPr sz="2700" i="1" spc="114" smtClean="0">
                <a:solidFill>
                  <a:srgbClr val="FFFFFF"/>
                </a:solidFill>
                <a:latin typeface="Verdana"/>
                <a:cs typeface="Verdana"/>
              </a:rPr>
              <a:t>h</a:t>
            </a:r>
            <a:r>
              <a:rPr sz="2700" i="1" spc="-245" smtClean="0">
                <a:solidFill>
                  <a:srgbClr val="FFFFFF"/>
                </a:solidFill>
                <a:latin typeface="Verdana"/>
                <a:cs typeface="Verdana"/>
              </a:rPr>
              <a:t> </a:t>
            </a:r>
            <a:r>
              <a:rPr sz="2700" i="1" spc="-135" dirty="0">
                <a:solidFill>
                  <a:srgbClr val="FFFFFF"/>
                </a:solidFill>
                <a:latin typeface="Verdana"/>
                <a:cs typeface="Verdana"/>
              </a:rPr>
              <a:t>y</a:t>
            </a:r>
            <a:r>
              <a:rPr sz="2700" i="1" spc="50" dirty="0">
                <a:solidFill>
                  <a:srgbClr val="FFFFFF"/>
                </a:solidFill>
                <a:latin typeface="Verdana"/>
                <a:cs typeface="Verdana"/>
              </a:rPr>
              <a:t>o</a:t>
            </a:r>
            <a:r>
              <a:rPr sz="2700" i="1" spc="105" dirty="0">
                <a:solidFill>
                  <a:srgbClr val="FFFFFF"/>
                </a:solidFill>
                <a:latin typeface="Verdana"/>
                <a:cs typeface="Verdana"/>
              </a:rPr>
              <a:t>u</a:t>
            </a:r>
            <a:endParaRPr sz="2700">
              <a:latin typeface="Verdana"/>
              <a:cs typeface="Verdana"/>
            </a:endParaRPr>
          </a:p>
        </p:txBody>
      </p:sp>
      <p:sp>
        <p:nvSpPr>
          <p:cNvPr id="8" name="object 8"/>
          <p:cNvSpPr txBox="1"/>
          <p:nvPr/>
        </p:nvSpPr>
        <p:spPr>
          <a:xfrm>
            <a:off x="12344624" y="6431010"/>
            <a:ext cx="1978025" cy="406400"/>
          </a:xfrm>
          <a:prstGeom prst="rect">
            <a:avLst/>
          </a:prstGeom>
        </p:spPr>
        <p:txBody>
          <a:bodyPr vert="horz" wrap="square" lIns="0" tIns="12700" rIns="0" bIns="0" rtlCol="0">
            <a:spAutoFit/>
          </a:bodyPr>
          <a:lstStyle/>
          <a:p>
            <a:pPr marL="12700">
              <a:lnSpc>
                <a:spcPct val="100000"/>
              </a:lnSpc>
              <a:spcBef>
                <a:spcPts val="100"/>
              </a:spcBef>
            </a:pPr>
            <a:r>
              <a:rPr sz="2500" spc="-60" dirty="0">
                <a:solidFill>
                  <a:srgbClr val="FFFFFF"/>
                </a:solidFill>
                <a:latin typeface="Verdana"/>
                <a:cs typeface="Verdana"/>
              </a:rPr>
              <a:t>9359909955</a:t>
            </a:r>
            <a:endParaRPr sz="2500">
              <a:latin typeface="Verdana"/>
              <a:cs typeface="Verdana"/>
            </a:endParaRPr>
          </a:p>
        </p:txBody>
      </p:sp>
      <p:sp>
        <p:nvSpPr>
          <p:cNvPr id="9" name="object 9"/>
          <p:cNvSpPr txBox="1"/>
          <p:nvPr/>
        </p:nvSpPr>
        <p:spPr>
          <a:xfrm>
            <a:off x="12306916" y="5043483"/>
            <a:ext cx="4570730" cy="920765"/>
          </a:xfrm>
          <a:prstGeom prst="rect">
            <a:avLst/>
          </a:prstGeom>
        </p:spPr>
        <p:txBody>
          <a:bodyPr vert="horz" wrap="square" lIns="0" tIns="12700" rIns="0" bIns="0" rtlCol="0">
            <a:spAutoFit/>
          </a:bodyPr>
          <a:lstStyle/>
          <a:p>
            <a:pPr marL="12700" marR="5080">
              <a:lnSpc>
                <a:spcPct val="117500"/>
              </a:lnSpc>
              <a:spcBef>
                <a:spcPts val="100"/>
              </a:spcBef>
            </a:pPr>
            <a:r>
              <a:rPr sz="2500" spc="-125" dirty="0">
                <a:solidFill>
                  <a:srgbClr val="FFFFFF"/>
                </a:solidFill>
                <a:latin typeface="Verdana"/>
                <a:cs typeface="Verdana"/>
              </a:rPr>
              <a:t>2</a:t>
            </a:r>
            <a:r>
              <a:rPr sz="2500" spc="-25" dirty="0">
                <a:solidFill>
                  <a:srgbClr val="FFFFFF"/>
                </a:solidFill>
                <a:latin typeface="Verdana"/>
                <a:cs typeface="Verdana"/>
              </a:rPr>
              <a:t>9</a:t>
            </a:r>
            <a:r>
              <a:rPr sz="2500" spc="-175" dirty="0">
                <a:solidFill>
                  <a:srgbClr val="FFFFFF"/>
                </a:solidFill>
                <a:latin typeface="Verdana"/>
                <a:cs typeface="Verdana"/>
              </a:rPr>
              <a:t>5</a:t>
            </a:r>
            <a:r>
              <a:rPr sz="2500" spc="-125" dirty="0">
                <a:solidFill>
                  <a:srgbClr val="FFFFFF"/>
                </a:solidFill>
                <a:latin typeface="Verdana"/>
                <a:cs typeface="Verdana"/>
              </a:rPr>
              <a:t> </a:t>
            </a:r>
            <a:r>
              <a:rPr sz="2500" spc="330">
                <a:solidFill>
                  <a:srgbClr val="FFFFFF"/>
                </a:solidFill>
                <a:latin typeface="Verdana"/>
                <a:cs typeface="Verdana"/>
              </a:rPr>
              <a:t>P</a:t>
            </a:r>
            <a:r>
              <a:rPr sz="2500" spc="155">
                <a:solidFill>
                  <a:srgbClr val="FFFFFF"/>
                </a:solidFill>
                <a:latin typeface="Verdana"/>
                <a:cs typeface="Verdana"/>
              </a:rPr>
              <a:t>h</a:t>
            </a:r>
            <a:r>
              <a:rPr sz="2500" spc="15">
                <a:solidFill>
                  <a:srgbClr val="FFFFFF"/>
                </a:solidFill>
                <a:latin typeface="Verdana"/>
                <a:cs typeface="Verdana"/>
              </a:rPr>
              <a:t>a</a:t>
            </a:r>
            <a:r>
              <a:rPr sz="2500" spc="-35">
                <a:solidFill>
                  <a:srgbClr val="FFFFFF"/>
                </a:solidFill>
                <a:latin typeface="Verdana"/>
                <a:cs typeface="Verdana"/>
              </a:rPr>
              <a:t>s</a:t>
            </a:r>
            <a:r>
              <a:rPr sz="2500" spc="20">
                <a:solidFill>
                  <a:srgbClr val="FFFFFF"/>
                </a:solidFill>
                <a:latin typeface="Verdana"/>
                <a:cs typeface="Verdana"/>
              </a:rPr>
              <a:t>e</a:t>
            </a:r>
            <a:r>
              <a:rPr sz="2500" spc="-125">
                <a:solidFill>
                  <a:srgbClr val="FFFFFF"/>
                </a:solidFill>
                <a:latin typeface="Verdana"/>
                <a:cs typeface="Verdana"/>
              </a:rPr>
              <a:t> </a:t>
            </a:r>
            <a:r>
              <a:rPr lang="en-US" sz="2500" spc="-645" smtClean="0">
                <a:solidFill>
                  <a:srgbClr val="FFFFFF"/>
                </a:solidFill>
                <a:latin typeface="Verdana"/>
                <a:cs typeface="Verdana"/>
              </a:rPr>
              <a:t>II</a:t>
            </a:r>
            <a:r>
              <a:rPr sz="2500" spc="-380" smtClean="0">
                <a:solidFill>
                  <a:srgbClr val="FFFFFF"/>
                </a:solidFill>
                <a:latin typeface="Verdana"/>
                <a:cs typeface="Verdana"/>
              </a:rPr>
              <a:t>,</a:t>
            </a:r>
            <a:r>
              <a:rPr sz="2500" spc="-125" smtClean="0">
                <a:solidFill>
                  <a:srgbClr val="FFFFFF"/>
                </a:solidFill>
                <a:latin typeface="Verdana"/>
                <a:cs typeface="Verdana"/>
              </a:rPr>
              <a:t> </a:t>
            </a:r>
            <a:r>
              <a:rPr sz="2500" spc="80" dirty="0" err="1" smtClean="0">
                <a:solidFill>
                  <a:srgbClr val="FFFFFF"/>
                </a:solidFill>
                <a:latin typeface="Verdana"/>
                <a:cs typeface="Verdana"/>
              </a:rPr>
              <a:t>V</a:t>
            </a:r>
            <a:r>
              <a:rPr sz="2500" spc="15" dirty="0" err="1" smtClean="0">
                <a:solidFill>
                  <a:srgbClr val="FFFFFF"/>
                </a:solidFill>
                <a:latin typeface="Verdana"/>
                <a:cs typeface="Verdana"/>
              </a:rPr>
              <a:t>a</a:t>
            </a:r>
            <a:r>
              <a:rPr sz="2500" spc="-35" dirty="0" err="1" smtClean="0">
                <a:solidFill>
                  <a:srgbClr val="FFFFFF"/>
                </a:solidFill>
                <a:latin typeface="Verdana"/>
                <a:cs typeface="Verdana"/>
              </a:rPr>
              <a:t>s</a:t>
            </a:r>
            <a:r>
              <a:rPr sz="2500" spc="15" dirty="0" err="1" smtClean="0">
                <a:solidFill>
                  <a:srgbClr val="FFFFFF"/>
                </a:solidFill>
                <a:latin typeface="Verdana"/>
                <a:cs typeface="Verdana"/>
              </a:rPr>
              <a:t>a</a:t>
            </a:r>
            <a:r>
              <a:rPr sz="2500" spc="155" dirty="0" err="1" smtClean="0">
                <a:solidFill>
                  <a:srgbClr val="FFFFFF"/>
                </a:solidFill>
                <a:latin typeface="Verdana"/>
                <a:cs typeface="Verdana"/>
              </a:rPr>
              <a:t>n</a:t>
            </a:r>
            <a:r>
              <a:rPr sz="2500" spc="25" dirty="0" err="1" smtClean="0">
                <a:solidFill>
                  <a:srgbClr val="FFFFFF"/>
                </a:solidFill>
                <a:latin typeface="Verdana"/>
                <a:cs typeface="Verdana"/>
              </a:rPr>
              <a:t>t</a:t>
            </a:r>
            <a:r>
              <a:rPr sz="2500" spc="-125" dirty="0" smtClean="0">
                <a:solidFill>
                  <a:srgbClr val="FFFFFF"/>
                </a:solidFill>
                <a:latin typeface="Verdana"/>
                <a:cs typeface="Verdana"/>
              </a:rPr>
              <a:t> </a:t>
            </a:r>
            <a:r>
              <a:rPr sz="2500" spc="80" dirty="0">
                <a:solidFill>
                  <a:srgbClr val="FFFFFF"/>
                </a:solidFill>
                <a:latin typeface="Verdana"/>
                <a:cs typeface="Verdana"/>
              </a:rPr>
              <a:t>V</a:t>
            </a:r>
            <a:r>
              <a:rPr sz="2500" spc="35" dirty="0">
                <a:solidFill>
                  <a:srgbClr val="FFFFFF"/>
                </a:solidFill>
                <a:latin typeface="Verdana"/>
                <a:cs typeface="Verdana"/>
              </a:rPr>
              <a:t>i</a:t>
            </a:r>
            <a:r>
              <a:rPr sz="2500" spc="155" dirty="0">
                <a:solidFill>
                  <a:srgbClr val="FFFFFF"/>
                </a:solidFill>
                <a:latin typeface="Verdana"/>
                <a:cs typeface="Verdana"/>
              </a:rPr>
              <a:t>h</a:t>
            </a:r>
            <a:r>
              <a:rPr sz="2500" spc="15" dirty="0">
                <a:solidFill>
                  <a:srgbClr val="FFFFFF"/>
                </a:solidFill>
                <a:latin typeface="Verdana"/>
                <a:cs typeface="Verdana"/>
              </a:rPr>
              <a:t>a</a:t>
            </a:r>
            <a:r>
              <a:rPr sz="2500" spc="-20" dirty="0">
                <a:solidFill>
                  <a:srgbClr val="FFFFFF"/>
                </a:solidFill>
                <a:latin typeface="Verdana"/>
                <a:cs typeface="Verdana"/>
              </a:rPr>
              <a:t>r</a:t>
            </a:r>
            <a:r>
              <a:rPr sz="2500" spc="-375" dirty="0">
                <a:solidFill>
                  <a:srgbClr val="FFFFFF"/>
                </a:solidFill>
                <a:latin typeface="Verdana"/>
                <a:cs typeface="Verdana"/>
              </a:rPr>
              <a:t>,  </a:t>
            </a:r>
            <a:r>
              <a:rPr sz="2500" spc="105" dirty="0">
                <a:solidFill>
                  <a:srgbClr val="FFFFFF"/>
                </a:solidFill>
                <a:latin typeface="Verdana"/>
                <a:cs typeface="Verdana"/>
              </a:rPr>
              <a:t>Dehradun</a:t>
            </a:r>
            <a:endParaRPr sz="2500" dirty="0">
              <a:latin typeface="Verdana"/>
              <a:cs typeface="Verdana"/>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
            <a:ext cx="18288000" cy="10287000"/>
            <a:chOff x="0" y="2"/>
            <a:chExt cx="18288000" cy="10287000"/>
          </a:xfrm>
        </p:grpSpPr>
        <p:sp>
          <p:nvSpPr>
            <p:cNvPr id="3" name="object 3"/>
            <p:cNvSpPr/>
            <p:nvPr/>
          </p:nvSpPr>
          <p:spPr>
            <a:xfrm>
              <a:off x="0" y="14438"/>
              <a:ext cx="18288000" cy="10273030"/>
            </a:xfrm>
            <a:custGeom>
              <a:avLst/>
              <a:gdLst/>
              <a:ahLst/>
              <a:cxnLst/>
              <a:rect l="l" t="t" r="r" b="b"/>
              <a:pathLst>
                <a:path w="18288000" h="10273030">
                  <a:moveTo>
                    <a:pt x="18287998" y="10272561"/>
                  </a:moveTo>
                  <a:lnTo>
                    <a:pt x="0" y="10272561"/>
                  </a:lnTo>
                  <a:lnTo>
                    <a:pt x="0" y="10229242"/>
                  </a:lnTo>
                  <a:lnTo>
                    <a:pt x="18287998" y="0"/>
                  </a:lnTo>
                  <a:lnTo>
                    <a:pt x="18287998" y="10272561"/>
                  </a:lnTo>
                  <a:close/>
                </a:path>
              </a:pathLst>
            </a:custGeom>
            <a:solidFill>
              <a:srgbClr val="535353">
                <a:alpha val="4708"/>
              </a:srgbClr>
            </a:solidFill>
          </p:spPr>
          <p:txBody>
            <a:bodyPr wrap="square" lIns="0" tIns="0" rIns="0" bIns="0" rtlCol="0"/>
            <a:lstStyle/>
            <a:p>
              <a:endParaRPr/>
            </a:p>
          </p:txBody>
        </p:sp>
        <p:sp>
          <p:nvSpPr>
            <p:cNvPr id="4" name="object 4"/>
            <p:cNvSpPr/>
            <p:nvPr/>
          </p:nvSpPr>
          <p:spPr>
            <a:xfrm>
              <a:off x="0" y="11"/>
              <a:ext cx="18288000" cy="10287000"/>
            </a:xfrm>
            <a:custGeom>
              <a:avLst/>
              <a:gdLst/>
              <a:ahLst/>
              <a:cxnLst/>
              <a:rect l="l" t="t" r="r" b="b"/>
              <a:pathLst>
                <a:path w="18288000" h="10287000">
                  <a:moveTo>
                    <a:pt x="1758797" y="10287000"/>
                  </a:moveTo>
                  <a:lnTo>
                    <a:pt x="329145" y="8857336"/>
                  </a:lnTo>
                  <a:lnTo>
                    <a:pt x="0" y="8528190"/>
                  </a:lnTo>
                  <a:lnTo>
                    <a:pt x="0" y="10287000"/>
                  </a:lnTo>
                  <a:lnTo>
                    <a:pt x="1758797" y="10287000"/>
                  </a:lnTo>
                  <a:close/>
                </a:path>
                <a:path w="18288000" h="10287000">
                  <a:moveTo>
                    <a:pt x="18288000" y="0"/>
                  </a:moveTo>
                  <a:lnTo>
                    <a:pt x="16531031" y="0"/>
                  </a:lnTo>
                  <a:lnTo>
                    <a:pt x="18288000" y="1756956"/>
                  </a:lnTo>
                  <a:lnTo>
                    <a:pt x="18288000" y="0"/>
                  </a:lnTo>
                  <a:close/>
                </a:path>
              </a:pathLst>
            </a:custGeom>
            <a:solidFill>
              <a:srgbClr val="203458"/>
            </a:solidFill>
          </p:spPr>
          <p:txBody>
            <a:bodyPr wrap="square" lIns="0" tIns="0" rIns="0" bIns="0" rtlCol="0"/>
            <a:lstStyle/>
            <a:p>
              <a:endParaRPr/>
            </a:p>
          </p:txBody>
        </p:sp>
        <p:sp>
          <p:nvSpPr>
            <p:cNvPr id="5" name="object 5"/>
            <p:cNvSpPr/>
            <p:nvPr/>
          </p:nvSpPr>
          <p:spPr>
            <a:xfrm>
              <a:off x="0" y="1681682"/>
              <a:ext cx="18288000" cy="7261225"/>
            </a:xfrm>
            <a:custGeom>
              <a:avLst/>
              <a:gdLst/>
              <a:ahLst/>
              <a:cxnLst/>
              <a:rect l="l" t="t" r="r" b="b"/>
              <a:pathLst>
                <a:path w="18288000" h="7261225">
                  <a:moveTo>
                    <a:pt x="5711317" y="5792063"/>
                  </a:moveTo>
                  <a:lnTo>
                    <a:pt x="5708180" y="5745873"/>
                  </a:lnTo>
                  <a:lnTo>
                    <a:pt x="5699087" y="5701538"/>
                  </a:lnTo>
                  <a:lnTo>
                    <a:pt x="5684431" y="5659488"/>
                  </a:lnTo>
                  <a:lnTo>
                    <a:pt x="5664606" y="5620105"/>
                  </a:lnTo>
                  <a:lnTo>
                    <a:pt x="5640057" y="5583834"/>
                  </a:lnTo>
                  <a:lnTo>
                    <a:pt x="5611177" y="5551055"/>
                  </a:lnTo>
                  <a:lnTo>
                    <a:pt x="5578373" y="5522188"/>
                  </a:lnTo>
                  <a:lnTo>
                    <a:pt x="5542064" y="5497652"/>
                  </a:lnTo>
                  <a:lnTo>
                    <a:pt x="5502656" y="5477853"/>
                  </a:lnTo>
                  <a:lnTo>
                    <a:pt x="5460568" y="5463210"/>
                  </a:lnTo>
                  <a:lnTo>
                    <a:pt x="5416194" y="5454116"/>
                  </a:lnTo>
                  <a:lnTo>
                    <a:pt x="5369966" y="5450992"/>
                  </a:lnTo>
                  <a:lnTo>
                    <a:pt x="1423644" y="5450992"/>
                  </a:lnTo>
                  <a:lnTo>
                    <a:pt x="1377416" y="5454116"/>
                  </a:lnTo>
                  <a:lnTo>
                    <a:pt x="1333055" y="5463210"/>
                  </a:lnTo>
                  <a:lnTo>
                    <a:pt x="1290967" y="5477853"/>
                  </a:lnTo>
                  <a:lnTo>
                    <a:pt x="1251559" y="5497652"/>
                  </a:lnTo>
                  <a:lnTo>
                    <a:pt x="1215250" y="5522188"/>
                  </a:lnTo>
                  <a:lnTo>
                    <a:pt x="1182446" y="5551055"/>
                  </a:lnTo>
                  <a:lnTo>
                    <a:pt x="1153566" y="5583834"/>
                  </a:lnTo>
                  <a:lnTo>
                    <a:pt x="1129004" y="5620105"/>
                  </a:lnTo>
                  <a:lnTo>
                    <a:pt x="1109192" y="5659488"/>
                  </a:lnTo>
                  <a:lnTo>
                    <a:pt x="1094524" y="5701538"/>
                  </a:lnTo>
                  <a:lnTo>
                    <a:pt x="1085430" y="5745873"/>
                  </a:lnTo>
                  <a:lnTo>
                    <a:pt x="1082306" y="5792063"/>
                  </a:lnTo>
                  <a:lnTo>
                    <a:pt x="1082306" y="6919671"/>
                  </a:lnTo>
                  <a:lnTo>
                    <a:pt x="1085430" y="6965861"/>
                  </a:lnTo>
                  <a:lnTo>
                    <a:pt x="1094524" y="7010197"/>
                  </a:lnTo>
                  <a:lnTo>
                    <a:pt x="1109192" y="7052246"/>
                  </a:lnTo>
                  <a:lnTo>
                    <a:pt x="1129004" y="7091629"/>
                  </a:lnTo>
                  <a:lnTo>
                    <a:pt x="1153566" y="7127913"/>
                  </a:lnTo>
                  <a:lnTo>
                    <a:pt x="1182446" y="7160679"/>
                  </a:lnTo>
                  <a:lnTo>
                    <a:pt x="1215250" y="7189546"/>
                  </a:lnTo>
                  <a:lnTo>
                    <a:pt x="1251559" y="7214082"/>
                  </a:lnTo>
                  <a:lnTo>
                    <a:pt x="1290967" y="7233882"/>
                  </a:lnTo>
                  <a:lnTo>
                    <a:pt x="1333055" y="7248525"/>
                  </a:lnTo>
                  <a:lnTo>
                    <a:pt x="1377416" y="7257618"/>
                  </a:lnTo>
                  <a:lnTo>
                    <a:pt x="1423644" y="7260742"/>
                  </a:lnTo>
                  <a:lnTo>
                    <a:pt x="5369966" y="7260742"/>
                  </a:lnTo>
                  <a:lnTo>
                    <a:pt x="5416194" y="7257618"/>
                  </a:lnTo>
                  <a:lnTo>
                    <a:pt x="5460568" y="7248525"/>
                  </a:lnTo>
                  <a:lnTo>
                    <a:pt x="5502656" y="7233882"/>
                  </a:lnTo>
                  <a:lnTo>
                    <a:pt x="5542064" y="7214082"/>
                  </a:lnTo>
                  <a:lnTo>
                    <a:pt x="5578373" y="7189546"/>
                  </a:lnTo>
                  <a:lnTo>
                    <a:pt x="5611177" y="7160679"/>
                  </a:lnTo>
                  <a:lnTo>
                    <a:pt x="5640057" y="7127913"/>
                  </a:lnTo>
                  <a:lnTo>
                    <a:pt x="5664606" y="7091629"/>
                  </a:lnTo>
                  <a:lnTo>
                    <a:pt x="5684431" y="7052246"/>
                  </a:lnTo>
                  <a:lnTo>
                    <a:pt x="5699087" y="7010197"/>
                  </a:lnTo>
                  <a:lnTo>
                    <a:pt x="5708180" y="6965861"/>
                  </a:lnTo>
                  <a:lnTo>
                    <a:pt x="5711317" y="6919671"/>
                  </a:lnTo>
                  <a:lnTo>
                    <a:pt x="5711317" y="5792063"/>
                  </a:lnTo>
                  <a:close/>
                </a:path>
                <a:path w="18288000" h="7261225">
                  <a:moveTo>
                    <a:pt x="5745404" y="247726"/>
                  </a:moveTo>
                  <a:lnTo>
                    <a:pt x="5740374" y="197891"/>
                  </a:lnTo>
                  <a:lnTo>
                    <a:pt x="5725960" y="151434"/>
                  </a:lnTo>
                  <a:lnTo>
                    <a:pt x="5703138" y="109359"/>
                  </a:lnTo>
                  <a:lnTo>
                    <a:pt x="5672950" y="72669"/>
                  </a:lnTo>
                  <a:lnTo>
                    <a:pt x="5636374" y="42392"/>
                  </a:lnTo>
                  <a:lnTo>
                    <a:pt x="5594426" y="19507"/>
                  </a:lnTo>
                  <a:lnTo>
                    <a:pt x="5548096" y="5041"/>
                  </a:lnTo>
                  <a:lnTo>
                    <a:pt x="5498414" y="0"/>
                  </a:lnTo>
                  <a:lnTo>
                    <a:pt x="0" y="0"/>
                  </a:lnTo>
                  <a:lnTo>
                    <a:pt x="0" y="1314450"/>
                  </a:lnTo>
                  <a:lnTo>
                    <a:pt x="5498414" y="1314450"/>
                  </a:lnTo>
                  <a:lnTo>
                    <a:pt x="5548096" y="1309408"/>
                  </a:lnTo>
                  <a:lnTo>
                    <a:pt x="5594426" y="1294942"/>
                  </a:lnTo>
                  <a:lnTo>
                    <a:pt x="5636374" y="1272057"/>
                  </a:lnTo>
                  <a:lnTo>
                    <a:pt x="5672950" y="1241780"/>
                  </a:lnTo>
                  <a:lnTo>
                    <a:pt x="5703138" y="1205090"/>
                  </a:lnTo>
                  <a:lnTo>
                    <a:pt x="5725960" y="1163015"/>
                  </a:lnTo>
                  <a:lnTo>
                    <a:pt x="5740374" y="1116558"/>
                  </a:lnTo>
                  <a:lnTo>
                    <a:pt x="5745404" y="1066723"/>
                  </a:lnTo>
                  <a:lnTo>
                    <a:pt x="5745404" y="247726"/>
                  </a:lnTo>
                  <a:close/>
                </a:path>
                <a:path w="18288000" h="7261225">
                  <a:moveTo>
                    <a:pt x="11459705" y="5792063"/>
                  </a:moveTo>
                  <a:lnTo>
                    <a:pt x="11456581" y="5745873"/>
                  </a:lnTo>
                  <a:lnTo>
                    <a:pt x="11447488" y="5701538"/>
                  </a:lnTo>
                  <a:lnTo>
                    <a:pt x="11432819" y="5659488"/>
                  </a:lnTo>
                  <a:lnTo>
                    <a:pt x="11413007" y="5620105"/>
                  </a:lnTo>
                  <a:lnTo>
                    <a:pt x="11388458" y="5583834"/>
                  </a:lnTo>
                  <a:lnTo>
                    <a:pt x="11359566" y="5551055"/>
                  </a:lnTo>
                  <a:lnTo>
                    <a:pt x="11326774" y="5522188"/>
                  </a:lnTo>
                  <a:lnTo>
                    <a:pt x="11290452" y="5497652"/>
                  </a:lnTo>
                  <a:lnTo>
                    <a:pt x="11251057" y="5477853"/>
                  </a:lnTo>
                  <a:lnTo>
                    <a:pt x="11208957" y="5463210"/>
                  </a:lnTo>
                  <a:lnTo>
                    <a:pt x="11164595" y="5454116"/>
                  </a:lnTo>
                  <a:lnTo>
                    <a:pt x="11118367" y="5450992"/>
                  </a:lnTo>
                  <a:lnTo>
                    <a:pt x="7172045" y="5450992"/>
                  </a:lnTo>
                  <a:lnTo>
                    <a:pt x="7125817" y="5454116"/>
                  </a:lnTo>
                  <a:lnTo>
                    <a:pt x="7081456" y="5463210"/>
                  </a:lnTo>
                  <a:lnTo>
                    <a:pt x="7039356" y="5477853"/>
                  </a:lnTo>
                  <a:lnTo>
                    <a:pt x="6999960" y="5497652"/>
                  </a:lnTo>
                  <a:lnTo>
                    <a:pt x="6963651" y="5522188"/>
                  </a:lnTo>
                  <a:lnTo>
                    <a:pt x="6930847" y="5551055"/>
                  </a:lnTo>
                  <a:lnTo>
                    <a:pt x="6901955" y="5583834"/>
                  </a:lnTo>
                  <a:lnTo>
                    <a:pt x="6877405" y="5620105"/>
                  </a:lnTo>
                  <a:lnTo>
                    <a:pt x="6857593" y="5659488"/>
                  </a:lnTo>
                  <a:lnTo>
                    <a:pt x="6842925" y="5701538"/>
                  </a:lnTo>
                  <a:lnTo>
                    <a:pt x="6833832" y="5745873"/>
                  </a:lnTo>
                  <a:lnTo>
                    <a:pt x="6830708" y="5792063"/>
                  </a:lnTo>
                  <a:lnTo>
                    <a:pt x="6830708" y="6919671"/>
                  </a:lnTo>
                  <a:lnTo>
                    <a:pt x="6833832" y="6965861"/>
                  </a:lnTo>
                  <a:lnTo>
                    <a:pt x="6842925" y="7010197"/>
                  </a:lnTo>
                  <a:lnTo>
                    <a:pt x="6857593" y="7052246"/>
                  </a:lnTo>
                  <a:lnTo>
                    <a:pt x="6877405" y="7091629"/>
                  </a:lnTo>
                  <a:lnTo>
                    <a:pt x="6901955" y="7127913"/>
                  </a:lnTo>
                  <a:lnTo>
                    <a:pt x="6930847" y="7160679"/>
                  </a:lnTo>
                  <a:lnTo>
                    <a:pt x="6963651" y="7189546"/>
                  </a:lnTo>
                  <a:lnTo>
                    <a:pt x="6999960" y="7214082"/>
                  </a:lnTo>
                  <a:lnTo>
                    <a:pt x="7039356" y="7233882"/>
                  </a:lnTo>
                  <a:lnTo>
                    <a:pt x="7081456" y="7248525"/>
                  </a:lnTo>
                  <a:lnTo>
                    <a:pt x="7125817" y="7257618"/>
                  </a:lnTo>
                  <a:lnTo>
                    <a:pt x="7172045" y="7260742"/>
                  </a:lnTo>
                  <a:lnTo>
                    <a:pt x="11118367" y="7260742"/>
                  </a:lnTo>
                  <a:lnTo>
                    <a:pt x="11164595" y="7257618"/>
                  </a:lnTo>
                  <a:lnTo>
                    <a:pt x="11208957" y="7248525"/>
                  </a:lnTo>
                  <a:lnTo>
                    <a:pt x="11251057" y="7233882"/>
                  </a:lnTo>
                  <a:lnTo>
                    <a:pt x="11290452" y="7214082"/>
                  </a:lnTo>
                  <a:lnTo>
                    <a:pt x="11326774" y="7189546"/>
                  </a:lnTo>
                  <a:lnTo>
                    <a:pt x="11359566" y="7160679"/>
                  </a:lnTo>
                  <a:lnTo>
                    <a:pt x="11388458" y="7127913"/>
                  </a:lnTo>
                  <a:lnTo>
                    <a:pt x="11413007" y="7091629"/>
                  </a:lnTo>
                  <a:lnTo>
                    <a:pt x="11432819" y="7052246"/>
                  </a:lnTo>
                  <a:lnTo>
                    <a:pt x="11447488" y="7010197"/>
                  </a:lnTo>
                  <a:lnTo>
                    <a:pt x="11456581" y="6965861"/>
                  </a:lnTo>
                  <a:lnTo>
                    <a:pt x="11459705" y="6919671"/>
                  </a:lnTo>
                  <a:lnTo>
                    <a:pt x="11459705" y="5792063"/>
                  </a:lnTo>
                  <a:close/>
                </a:path>
                <a:path w="18288000" h="7261225">
                  <a:moveTo>
                    <a:pt x="17208107" y="5792063"/>
                  </a:moveTo>
                  <a:lnTo>
                    <a:pt x="17204982" y="5745873"/>
                  </a:lnTo>
                  <a:lnTo>
                    <a:pt x="17195889" y="5701538"/>
                  </a:lnTo>
                  <a:lnTo>
                    <a:pt x="17181221" y="5659488"/>
                  </a:lnTo>
                  <a:lnTo>
                    <a:pt x="17161409" y="5620105"/>
                  </a:lnTo>
                  <a:lnTo>
                    <a:pt x="17136860" y="5583834"/>
                  </a:lnTo>
                  <a:lnTo>
                    <a:pt x="17107967" y="5551055"/>
                  </a:lnTo>
                  <a:lnTo>
                    <a:pt x="17075163" y="5522188"/>
                  </a:lnTo>
                  <a:lnTo>
                    <a:pt x="17038854" y="5497652"/>
                  </a:lnTo>
                  <a:lnTo>
                    <a:pt x="16999446" y="5477853"/>
                  </a:lnTo>
                  <a:lnTo>
                    <a:pt x="16957358" y="5463210"/>
                  </a:lnTo>
                  <a:lnTo>
                    <a:pt x="16912997" y="5454116"/>
                  </a:lnTo>
                  <a:lnTo>
                    <a:pt x="16866769" y="5450992"/>
                  </a:lnTo>
                  <a:lnTo>
                    <a:pt x="12920447" y="5450992"/>
                  </a:lnTo>
                  <a:lnTo>
                    <a:pt x="12874219" y="5454116"/>
                  </a:lnTo>
                  <a:lnTo>
                    <a:pt x="12829858" y="5463210"/>
                  </a:lnTo>
                  <a:lnTo>
                    <a:pt x="12787757" y="5477853"/>
                  </a:lnTo>
                  <a:lnTo>
                    <a:pt x="12748349" y="5497652"/>
                  </a:lnTo>
                  <a:lnTo>
                    <a:pt x="12712040" y="5522188"/>
                  </a:lnTo>
                  <a:lnTo>
                    <a:pt x="12679236" y="5551055"/>
                  </a:lnTo>
                  <a:lnTo>
                    <a:pt x="12650356" y="5583834"/>
                  </a:lnTo>
                  <a:lnTo>
                    <a:pt x="12625807" y="5620105"/>
                  </a:lnTo>
                  <a:lnTo>
                    <a:pt x="12605995" y="5659488"/>
                  </a:lnTo>
                  <a:lnTo>
                    <a:pt x="12591326" y="5701538"/>
                  </a:lnTo>
                  <a:lnTo>
                    <a:pt x="12582233" y="5745873"/>
                  </a:lnTo>
                  <a:lnTo>
                    <a:pt x="12579109" y="5792063"/>
                  </a:lnTo>
                  <a:lnTo>
                    <a:pt x="12579109" y="6919671"/>
                  </a:lnTo>
                  <a:lnTo>
                    <a:pt x="12582233" y="6965861"/>
                  </a:lnTo>
                  <a:lnTo>
                    <a:pt x="12591326" y="7010197"/>
                  </a:lnTo>
                  <a:lnTo>
                    <a:pt x="12605995" y="7052246"/>
                  </a:lnTo>
                  <a:lnTo>
                    <a:pt x="12625807" y="7091629"/>
                  </a:lnTo>
                  <a:lnTo>
                    <a:pt x="12650356" y="7127913"/>
                  </a:lnTo>
                  <a:lnTo>
                    <a:pt x="12679236" y="7160679"/>
                  </a:lnTo>
                  <a:lnTo>
                    <a:pt x="12712040" y="7189546"/>
                  </a:lnTo>
                  <a:lnTo>
                    <a:pt x="12748349" y="7214082"/>
                  </a:lnTo>
                  <a:lnTo>
                    <a:pt x="12787757" y="7233882"/>
                  </a:lnTo>
                  <a:lnTo>
                    <a:pt x="12829858" y="7248525"/>
                  </a:lnTo>
                  <a:lnTo>
                    <a:pt x="12874219" y="7257618"/>
                  </a:lnTo>
                  <a:lnTo>
                    <a:pt x="12920447" y="7260742"/>
                  </a:lnTo>
                  <a:lnTo>
                    <a:pt x="16866769" y="7260742"/>
                  </a:lnTo>
                  <a:lnTo>
                    <a:pt x="16912997" y="7257618"/>
                  </a:lnTo>
                  <a:lnTo>
                    <a:pt x="16957358" y="7248525"/>
                  </a:lnTo>
                  <a:lnTo>
                    <a:pt x="16999446" y="7233882"/>
                  </a:lnTo>
                  <a:lnTo>
                    <a:pt x="17038854" y="7214082"/>
                  </a:lnTo>
                  <a:lnTo>
                    <a:pt x="17075163" y="7189546"/>
                  </a:lnTo>
                  <a:lnTo>
                    <a:pt x="17107967" y="7160679"/>
                  </a:lnTo>
                  <a:lnTo>
                    <a:pt x="17136860" y="7127913"/>
                  </a:lnTo>
                  <a:lnTo>
                    <a:pt x="17161409" y="7091629"/>
                  </a:lnTo>
                  <a:lnTo>
                    <a:pt x="17181221" y="7052246"/>
                  </a:lnTo>
                  <a:lnTo>
                    <a:pt x="17195889" y="7010197"/>
                  </a:lnTo>
                  <a:lnTo>
                    <a:pt x="17204982" y="6965861"/>
                  </a:lnTo>
                  <a:lnTo>
                    <a:pt x="17208107" y="6919671"/>
                  </a:lnTo>
                  <a:lnTo>
                    <a:pt x="17208107" y="5792063"/>
                  </a:lnTo>
                  <a:close/>
                </a:path>
                <a:path w="18288000" h="7261225">
                  <a:moveTo>
                    <a:pt x="18287988" y="0"/>
                  </a:moveTo>
                  <a:lnTo>
                    <a:pt x="12794285" y="0"/>
                  </a:lnTo>
                  <a:lnTo>
                    <a:pt x="12744603" y="5041"/>
                  </a:lnTo>
                  <a:lnTo>
                    <a:pt x="12698273" y="19507"/>
                  </a:lnTo>
                  <a:lnTo>
                    <a:pt x="12656325" y="42392"/>
                  </a:lnTo>
                  <a:lnTo>
                    <a:pt x="12619749" y="72669"/>
                  </a:lnTo>
                  <a:lnTo>
                    <a:pt x="12589561" y="109359"/>
                  </a:lnTo>
                  <a:lnTo>
                    <a:pt x="12566739" y="151434"/>
                  </a:lnTo>
                  <a:lnTo>
                    <a:pt x="12552324" y="197891"/>
                  </a:lnTo>
                  <a:lnTo>
                    <a:pt x="12547295" y="247726"/>
                  </a:lnTo>
                  <a:lnTo>
                    <a:pt x="12547295" y="1066723"/>
                  </a:lnTo>
                  <a:lnTo>
                    <a:pt x="12552324" y="1116558"/>
                  </a:lnTo>
                  <a:lnTo>
                    <a:pt x="12566739" y="1163015"/>
                  </a:lnTo>
                  <a:lnTo>
                    <a:pt x="12589561" y="1205090"/>
                  </a:lnTo>
                  <a:lnTo>
                    <a:pt x="12619749" y="1241780"/>
                  </a:lnTo>
                  <a:lnTo>
                    <a:pt x="12656325" y="1272057"/>
                  </a:lnTo>
                  <a:lnTo>
                    <a:pt x="12698273" y="1294942"/>
                  </a:lnTo>
                  <a:lnTo>
                    <a:pt x="12744603" y="1309408"/>
                  </a:lnTo>
                  <a:lnTo>
                    <a:pt x="12794285" y="1314450"/>
                  </a:lnTo>
                  <a:lnTo>
                    <a:pt x="18287988" y="1314450"/>
                  </a:lnTo>
                  <a:lnTo>
                    <a:pt x="18287988" y="0"/>
                  </a:lnTo>
                  <a:close/>
                </a:path>
              </a:pathLst>
            </a:custGeom>
            <a:solidFill>
              <a:srgbClr val="253F6A"/>
            </a:solidFill>
          </p:spPr>
          <p:txBody>
            <a:bodyPr wrap="square" lIns="0" tIns="0" rIns="0" bIns="0" rtlCol="0"/>
            <a:lstStyle/>
            <a:p>
              <a:endParaRPr/>
            </a:p>
          </p:txBody>
        </p:sp>
      </p:grpSp>
      <p:sp>
        <p:nvSpPr>
          <p:cNvPr id="6" name="object 6"/>
          <p:cNvSpPr txBox="1">
            <a:spLocks noGrp="1"/>
          </p:cNvSpPr>
          <p:nvPr>
            <p:ph type="title"/>
          </p:nvPr>
        </p:nvSpPr>
        <p:spPr>
          <a:xfrm>
            <a:off x="6408984" y="1135108"/>
            <a:ext cx="5470525" cy="1131400"/>
          </a:xfrm>
          <a:prstGeom prst="rect">
            <a:avLst/>
          </a:prstGeom>
        </p:spPr>
        <p:txBody>
          <a:bodyPr vert="horz" wrap="square" lIns="0" tIns="242570" rIns="0" bIns="0" rtlCol="0">
            <a:spAutoFit/>
          </a:bodyPr>
          <a:lstStyle/>
          <a:p>
            <a:pPr marL="521970" marR="5080" indent="-509905">
              <a:lnSpc>
                <a:spcPts val="8030"/>
              </a:lnSpc>
              <a:spcBef>
                <a:spcPts val="1910"/>
              </a:spcBef>
            </a:pPr>
            <a:r>
              <a:rPr sz="4400" i="0" u="sng" spc="-350" smtClean="0"/>
              <a:t>C</a:t>
            </a:r>
            <a:r>
              <a:rPr sz="4400" i="0" u="sng" spc="-495" smtClean="0"/>
              <a:t>O</a:t>
            </a:r>
            <a:r>
              <a:rPr sz="4400" i="0" u="sng" spc="-405" smtClean="0"/>
              <a:t>M</a:t>
            </a:r>
            <a:r>
              <a:rPr sz="4400" i="0" u="sng" spc="-434" smtClean="0"/>
              <a:t>P</a:t>
            </a:r>
            <a:r>
              <a:rPr sz="4400" i="0" u="sng" spc="-385" smtClean="0"/>
              <a:t>A</a:t>
            </a:r>
            <a:r>
              <a:rPr sz="4400" i="0" u="sng" spc="-795" smtClean="0"/>
              <a:t>N</a:t>
            </a:r>
            <a:r>
              <a:rPr sz="4400" i="0" u="sng" spc="-215" smtClean="0"/>
              <a:t>Y</a:t>
            </a:r>
            <a:r>
              <a:rPr lang="en-US" sz="4400" i="0" u="sng" spc="-215" dirty="0" smtClean="0"/>
              <a:t> PROFILE</a:t>
            </a:r>
            <a:endParaRPr sz="4400" i="0" u="sng"/>
          </a:p>
        </p:txBody>
      </p:sp>
      <p:sp>
        <p:nvSpPr>
          <p:cNvPr id="7" name="object 7"/>
          <p:cNvSpPr txBox="1"/>
          <p:nvPr/>
        </p:nvSpPr>
        <p:spPr>
          <a:xfrm>
            <a:off x="1676400" y="7124700"/>
            <a:ext cx="3459479" cy="2122889"/>
          </a:xfrm>
          <a:prstGeom prst="rect">
            <a:avLst/>
          </a:prstGeom>
        </p:spPr>
        <p:txBody>
          <a:bodyPr vert="horz" wrap="square" lIns="0" tIns="12700" rIns="0" bIns="0" rtlCol="0">
            <a:spAutoFit/>
          </a:bodyPr>
          <a:lstStyle/>
          <a:p>
            <a:pPr marL="12700" marR="5080" algn="ctr">
              <a:lnSpc>
                <a:spcPct val="114999"/>
              </a:lnSpc>
              <a:spcBef>
                <a:spcPts val="100"/>
              </a:spcBef>
            </a:pPr>
            <a:r>
              <a:rPr lang="en-US" sz="2400" spc="30" dirty="0" smtClean="0">
                <a:solidFill>
                  <a:srgbClr val="FFFFFF"/>
                </a:solidFill>
                <a:latin typeface="Verdana"/>
                <a:cs typeface="Verdana"/>
              </a:rPr>
              <a:t>To create value  for our customers through Reliability and Flexibility</a:t>
            </a:r>
          </a:p>
          <a:p>
            <a:pPr marL="12700" marR="5080" algn="ctr">
              <a:lnSpc>
                <a:spcPct val="114999"/>
              </a:lnSpc>
              <a:spcBef>
                <a:spcPts val="100"/>
              </a:spcBef>
            </a:pPr>
            <a:endParaRPr sz="2500" dirty="0">
              <a:latin typeface="Verdana"/>
              <a:cs typeface="Verdana"/>
            </a:endParaRPr>
          </a:p>
        </p:txBody>
      </p:sp>
      <p:sp>
        <p:nvSpPr>
          <p:cNvPr id="8" name="object 8"/>
          <p:cNvSpPr txBox="1"/>
          <p:nvPr/>
        </p:nvSpPr>
        <p:spPr>
          <a:xfrm>
            <a:off x="13061996" y="7326610"/>
            <a:ext cx="3625804" cy="1698157"/>
          </a:xfrm>
          <a:prstGeom prst="rect">
            <a:avLst/>
          </a:prstGeom>
        </p:spPr>
        <p:txBody>
          <a:bodyPr vert="horz" wrap="square" lIns="0" tIns="12700" rIns="0" bIns="0" rtlCol="0">
            <a:spAutoFit/>
          </a:bodyPr>
          <a:lstStyle/>
          <a:p>
            <a:pPr marL="12700" marR="5080" algn="ctr">
              <a:lnSpc>
                <a:spcPct val="114999"/>
              </a:lnSpc>
              <a:spcBef>
                <a:spcPts val="100"/>
              </a:spcBef>
            </a:pPr>
            <a:r>
              <a:rPr lang="en-US" sz="2400" spc="30" dirty="0">
                <a:solidFill>
                  <a:srgbClr val="FFFFFF"/>
                </a:solidFill>
                <a:latin typeface="Verdana"/>
                <a:cs typeface="Verdana"/>
              </a:rPr>
              <a:t>Enhance the structure and functioning of the furniture industry</a:t>
            </a:r>
          </a:p>
          <a:p>
            <a:pPr marL="12700" marR="5080" algn="ctr">
              <a:lnSpc>
                <a:spcPct val="114999"/>
              </a:lnSpc>
              <a:spcBef>
                <a:spcPts val="100"/>
              </a:spcBef>
            </a:pPr>
            <a:endParaRPr sz="2500" dirty="0">
              <a:latin typeface="Verdana"/>
              <a:cs typeface="Verdana"/>
            </a:endParaRPr>
          </a:p>
        </p:txBody>
      </p:sp>
      <p:sp>
        <p:nvSpPr>
          <p:cNvPr id="9" name="object 9"/>
          <p:cNvSpPr txBox="1"/>
          <p:nvPr/>
        </p:nvSpPr>
        <p:spPr>
          <a:xfrm>
            <a:off x="8211939" y="3800593"/>
            <a:ext cx="3043555" cy="1473480"/>
          </a:xfrm>
          <a:prstGeom prst="rect">
            <a:avLst/>
          </a:prstGeom>
        </p:spPr>
        <p:txBody>
          <a:bodyPr vert="horz" wrap="square" lIns="0" tIns="267970" rIns="0" bIns="0" rtlCol="0">
            <a:spAutoFit/>
          </a:bodyPr>
          <a:lstStyle/>
          <a:p>
            <a:pPr marL="12700">
              <a:lnSpc>
                <a:spcPct val="100000"/>
              </a:lnSpc>
              <a:spcBef>
                <a:spcPts val="2110"/>
              </a:spcBef>
            </a:pPr>
            <a:endParaRPr sz="2950">
              <a:latin typeface="Verdana"/>
              <a:cs typeface="Verdana"/>
            </a:endParaRPr>
          </a:p>
          <a:p>
            <a:pPr marL="1156970">
              <a:lnSpc>
                <a:spcPct val="100000"/>
              </a:lnSpc>
              <a:spcBef>
                <a:spcPts val="2010"/>
              </a:spcBef>
            </a:pPr>
            <a:endParaRPr sz="2950">
              <a:latin typeface="Verdana"/>
              <a:cs typeface="Verdana"/>
            </a:endParaRPr>
          </a:p>
        </p:txBody>
      </p:sp>
      <p:sp>
        <p:nvSpPr>
          <p:cNvPr id="10" name="object 10"/>
          <p:cNvSpPr txBox="1"/>
          <p:nvPr/>
        </p:nvSpPr>
        <p:spPr>
          <a:xfrm>
            <a:off x="2167313" y="6501246"/>
            <a:ext cx="2456815" cy="473709"/>
          </a:xfrm>
          <a:prstGeom prst="rect">
            <a:avLst/>
          </a:prstGeom>
        </p:spPr>
        <p:txBody>
          <a:bodyPr vert="horz" wrap="square" lIns="0" tIns="11430" rIns="0" bIns="0" rtlCol="0">
            <a:spAutoFit/>
          </a:bodyPr>
          <a:lstStyle/>
          <a:p>
            <a:pPr marL="12700">
              <a:lnSpc>
                <a:spcPct val="100000"/>
              </a:lnSpc>
              <a:spcBef>
                <a:spcPts val="90"/>
              </a:spcBef>
            </a:pPr>
            <a:r>
              <a:rPr sz="2950" b="1" spc="-50" dirty="0">
                <a:solidFill>
                  <a:srgbClr val="253F6A"/>
                </a:solidFill>
                <a:latin typeface="Verdana"/>
                <a:cs typeface="Verdana"/>
              </a:rPr>
              <a:t>Our</a:t>
            </a:r>
            <a:r>
              <a:rPr sz="2950" b="1" spc="-110" dirty="0">
                <a:solidFill>
                  <a:srgbClr val="253F6A"/>
                </a:solidFill>
                <a:latin typeface="Verdana"/>
                <a:cs typeface="Verdana"/>
              </a:rPr>
              <a:t> </a:t>
            </a:r>
            <a:r>
              <a:rPr sz="2950" b="1" spc="-35" dirty="0">
                <a:solidFill>
                  <a:srgbClr val="253F6A"/>
                </a:solidFill>
                <a:latin typeface="Verdana"/>
                <a:cs typeface="Verdana"/>
              </a:rPr>
              <a:t>Mission</a:t>
            </a:r>
            <a:endParaRPr sz="2950">
              <a:latin typeface="Verdana"/>
              <a:cs typeface="Verdana"/>
            </a:endParaRPr>
          </a:p>
        </p:txBody>
      </p:sp>
      <p:sp>
        <p:nvSpPr>
          <p:cNvPr id="11" name="object 11"/>
          <p:cNvSpPr txBox="1"/>
          <p:nvPr/>
        </p:nvSpPr>
        <p:spPr>
          <a:xfrm>
            <a:off x="6880991" y="6501246"/>
            <a:ext cx="4526280" cy="2349500"/>
          </a:xfrm>
          <a:prstGeom prst="rect">
            <a:avLst/>
          </a:prstGeom>
        </p:spPr>
        <p:txBody>
          <a:bodyPr vert="horz" wrap="square" lIns="0" tIns="11430" rIns="0" bIns="0" rtlCol="0">
            <a:spAutoFit/>
          </a:bodyPr>
          <a:lstStyle/>
          <a:p>
            <a:pPr algn="ctr">
              <a:lnSpc>
                <a:spcPct val="100000"/>
              </a:lnSpc>
              <a:spcBef>
                <a:spcPts val="90"/>
              </a:spcBef>
            </a:pPr>
            <a:r>
              <a:rPr sz="2950" b="1" spc="-50" dirty="0">
                <a:solidFill>
                  <a:srgbClr val="253F6A"/>
                </a:solidFill>
                <a:latin typeface="Verdana"/>
                <a:cs typeface="Verdana"/>
              </a:rPr>
              <a:t>Our</a:t>
            </a:r>
            <a:r>
              <a:rPr sz="2950" b="1" spc="-70" dirty="0">
                <a:solidFill>
                  <a:srgbClr val="253F6A"/>
                </a:solidFill>
                <a:latin typeface="Verdana"/>
                <a:cs typeface="Verdana"/>
              </a:rPr>
              <a:t> </a:t>
            </a:r>
            <a:r>
              <a:rPr sz="2950" b="1" spc="-30" dirty="0">
                <a:solidFill>
                  <a:srgbClr val="253F6A"/>
                </a:solidFill>
                <a:latin typeface="Verdana"/>
                <a:cs typeface="Verdana"/>
              </a:rPr>
              <a:t>Vision</a:t>
            </a:r>
            <a:endParaRPr sz="2950" dirty="0">
              <a:latin typeface="Verdana"/>
              <a:cs typeface="Verdana"/>
            </a:endParaRPr>
          </a:p>
          <a:p>
            <a:pPr marL="12700" marR="5080" indent="-635" algn="ctr">
              <a:lnSpc>
                <a:spcPct val="114700"/>
              </a:lnSpc>
              <a:spcBef>
                <a:spcPts val="1550"/>
              </a:spcBef>
            </a:pPr>
            <a:r>
              <a:rPr sz="2400" spc="30" dirty="0">
                <a:solidFill>
                  <a:srgbClr val="FFFFFF"/>
                </a:solidFill>
                <a:latin typeface="Verdana"/>
                <a:cs typeface="Verdana"/>
              </a:rPr>
              <a:t>Deliver </a:t>
            </a:r>
            <a:r>
              <a:rPr sz="2400" spc="75" dirty="0">
                <a:solidFill>
                  <a:srgbClr val="FFFFFF"/>
                </a:solidFill>
                <a:latin typeface="Verdana"/>
                <a:cs typeface="Verdana"/>
              </a:rPr>
              <a:t>the </a:t>
            </a:r>
            <a:r>
              <a:rPr sz="2400" spc="40" dirty="0">
                <a:solidFill>
                  <a:srgbClr val="FFFFFF"/>
                </a:solidFill>
                <a:latin typeface="Verdana"/>
                <a:cs typeface="Verdana"/>
              </a:rPr>
              <a:t>world’s </a:t>
            </a:r>
            <a:r>
              <a:rPr sz="2400" spc="80" dirty="0">
                <a:solidFill>
                  <a:srgbClr val="FFFFFF"/>
                </a:solidFill>
                <a:latin typeface="Verdana"/>
                <a:cs typeface="Verdana"/>
              </a:rPr>
              <a:t>most </a:t>
            </a:r>
            <a:r>
              <a:rPr sz="2400" spc="85" dirty="0">
                <a:solidFill>
                  <a:srgbClr val="FFFFFF"/>
                </a:solidFill>
                <a:latin typeface="Verdana"/>
                <a:cs typeface="Verdana"/>
              </a:rPr>
              <a:t> </a:t>
            </a:r>
            <a:r>
              <a:rPr sz="2400" spc="35" dirty="0">
                <a:solidFill>
                  <a:srgbClr val="FFFFFF"/>
                </a:solidFill>
                <a:latin typeface="Verdana"/>
                <a:cs typeface="Verdana"/>
              </a:rPr>
              <a:t>effective </a:t>
            </a:r>
            <a:r>
              <a:rPr sz="2400" spc="95" dirty="0">
                <a:solidFill>
                  <a:srgbClr val="FFFFFF"/>
                </a:solidFill>
                <a:latin typeface="Verdana"/>
                <a:cs typeface="Verdana"/>
              </a:rPr>
              <a:t>and </a:t>
            </a:r>
            <a:r>
              <a:rPr sz="2400" spc="50" dirty="0">
                <a:solidFill>
                  <a:srgbClr val="FFFFFF"/>
                </a:solidFill>
                <a:latin typeface="Verdana"/>
                <a:cs typeface="Verdana"/>
              </a:rPr>
              <a:t>sustainable </a:t>
            </a:r>
            <a:r>
              <a:rPr sz="2400" spc="55" dirty="0">
                <a:solidFill>
                  <a:srgbClr val="FFFFFF"/>
                </a:solidFill>
                <a:latin typeface="Verdana"/>
                <a:cs typeface="Verdana"/>
              </a:rPr>
              <a:t> </a:t>
            </a:r>
            <a:r>
              <a:rPr sz="2400" spc="50" dirty="0">
                <a:solidFill>
                  <a:srgbClr val="FFFFFF"/>
                </a:solidFill>
                <a:latin typeface="Verdana"/>
                <a:cs typeface="Verdana"/>
              </a:rPr>
              <a:t>solutions</a:t>
            </a:r>
            <a:r>
              <a:rPr sz="2400" spc="-135" dirty="0">
                <a:solidFill>
                  <a:srgbClr val="FFFFFF"/>
                </a:solidFill>
                <a:latin typeface="Verdana"/>
                <a:cs typeface="Verdana"/>
              </a:rPr>
              <a:t> </a:t>
            </a:r>
            <a:r>
              <a:rPr sz="2400" spc="10" dirty="0">
                <a:solidFill>
                  <a:srgbClr val="FFFFFF"/>
                </a:solidFill>
                <a:latin typeface="Verdana"/>
                <a:cs typeface="Verdana"/>
              </a:rPr>
              <a:t>for</a:t>
            </a:r>
            <a:r>
              <a:rPr sz="2400" spc="-135" dirty="0">
                <a:solidFill>
                  <a:srgbClr val="FFFFFF"/>
                </a:solidFill>
                <a:latin typeface="Verdana"/>
                <a:cs typeface="Verdana"/>
              </a:rPr>
              <a:t> </a:t>
            </a:r>
            <a:r>
              <a:rPr sz="2400" dirty="0">
                <a:solidFill>
                  <a:srgbClr val="FFFFFF"/>
                </a:solidFill>
                <a:latin typeface="Verdana"/>
                <a:cs typeface="Verdana"/>
              </a:rPr>
              <a:t>safe</a:t>
            </a:r>
            <a:r>
              <a:rPr sz="2400" spc="-135" dirty="0">
                <a:solidFill>
                  <a:srgbClr val="FFFFFF"/>
                </a:solidFill>
                <a:latin typeface="Verdana"/>
                <a:cs typeface="Verdana"/>
              </a:rPr>
              <a:t> </a:t>
            </a:r>
            <a:r>
              <a:rPr sz="2400" spc="95" dirty="0">
                <a:solidFill>
                  <a:srgbClr val="FFFFFF"/>
                </a:solidFill>
                <a:latin typeface="Verdana"/>
                <a:cs typeface="Verdana"/>
              </a:rPr>
              <a:t>and</a:t>
            </a:r>
            <a:r>
              <a:rPr sz="2400" spc="-135" dirty="0">
                <a:solidFill>
                  <a:srgbClr val="FFFFFF"/>
                </a:solidFill>
                <a:latin typeface="Verdana"/>
                <a:cs typeface="Verdana"/>
              </a:rPr>
              <a:t> </a:t>
            </a:r>
            <a:r>
              <a:rPr sz="2400" spc="50" dirty="0">
                <a:solidFill>
                  <a:srgbClr val="FFFFFF"/>
                </a:solidFill>
                <a:latin typeface="Verdana"/>
                <a:cs typeface="Verdana"/>
              </a:rPr>
              <a:t>secure </a:t>
            </a:r>
            <a:r>
              <a:rPr sz="2400" spc="-830" dirty="0">
                <a:solidFill>
                  <a:srgbClr val="FFFFFF"/>
                </a:solidFill>
                <a:latin typeface="Verdana"/>
                <a:cs typeface="Verdana"/>
              </a:rPr>
              <a:t> </a:t>
            </a:r>
            <a:r>
              <a:rPr sz="2400" spc="100" dirty="0">
                <a:solidFill>
                  <a:srgbClr val="FFFFFF"/>
                </a:solidFill>
                <a:latin typeface="Verdana"/>
                <a:cs typeface="Verdana"/>
              </a:rPr>
              <a:t>product</a:t>
            </a:r>
            <a:r>
              <a:rPr sz="2400" spc="-130" dirty="0">
                <a:solidFill>
                  <a:srgbClr val="FFFFFF"/>
                </a:solidFill>
                <a:latin typeface="Verdana"/>
                <a:cs typeface="Verdana"/>
              </a:rPr>
              <a:t> </a:t>
            </a:r>
            <a:r>
              <a:rPr sz="2400" spc="100" dirty="0">
                <a:solidFill>
                  <a:srgbClr val="FFFFFF"/>
                </a:solidFill>
                <a:latin typeface="Verdana"/>
                <a:cs typeface="Verdana"/>
              </a:rPr>
              <a:t>handling</a:t>
            </a:r>
            <a:endParaRPr sz="2400" dirty="0">
              <a:latin typeface="Verdana"/>
              <a:cs typeface="Verdana"/>
            </a:endParaRPr>
          </a:p>
        </p:txBody>
      </p:sp>
      <p:sp>
        <p:nvSpPr>
          <p:cNvPr id="12" name="object 12"/>
          <p:cNvSpPr txBox="1"/>
          <p:nvPr/>
        </p:nvSpPr>
        <p:spPr>
          <a:xfrm>
            <a:off x="13879315" y="6501246"/>
            <a:ext cx="2026285" cy="442429"/>
          </a:xfrm>
          <a:prstGeom prst="rect">
            <a:avLst/>
          </a:prstGeom>
        </p:spPr>
        <p:txBody>
          <a:bodyPr vert="horz" wrap="square" lIns="0" tIns="11430" rIns="0" bIns="0" rtlCol="0">
            <a:spAutoFit/>
          </a:bodyPr>
          <a:lstStyle/>
          <a:p>
            <a:pPr marL="12700">
              <a:lnSpc>
                <a:spcPct val="100000"/>
              </a:lnSpc>
              <a:spcBef>
                <a:spcPts val="90"/>
              </a:spcBef>
            </a:pPr>
            <a:r>
              <a:rPr sz="2800" b="1" spc="-50" dirty="0">
                <a:solidFill>
                  <a:srgbClr val="253F6A"/>
                </a:solidFill>
                <a:latin typeface="Verdana"/>
                <a:cs typeface="Verdana"/>
              </a:rPr>
              <a:t>Our</a:t>
            </a:r>
            <a:r>
              <a:rPr sz="2800" b="1" spc="-95" dirty="0">
                <a:solidFill>
                  <a:srgbClr val="253F6A"/>
                </a:solidFill>
                <a:latin typeface="Verdana"/>
                <a:cs typeface="Verdana"/>
              </a:rPr>
              <a:t> </a:t>
            </a:r>
            <a:r>
              <a:rPr sz="2800" b="1" spc="-70" dirty="0">
                <a:solidFill>
                  <a:srgbClr val="253F6A"/>
                </a:solidFill>
                <a:latin typeface="Verdana"/>
                <a:cs typeface="Verdana"/>
              </a:rPr>
              <a:t>Goals</a:t>
            </a:r>
            <a:endParaRPr sz="2800" dirty="0">
              <a:latin typeface="Verdana"/>
              <a:cs typeface="Verdana"/>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
            <a:ext cx="18288000" cy="10287008"/>
            <a:chOff x="0" y="3"/>
            <a:chExt cx="18288000" cy="10287008"/>
          </a:xfrm>
        </p:grpSpPr>
        <p:sp>
          <p:nvSpPr>
            <p:cNvPr id="3" name="object 3"/>
            <p:cNvSpPr/>
            <p:nvPr/>
          </p:nvSpPr>
          <p:spPr>
            <a:xfrm>
              <a:off x="0" y="3"/>
              <a:ext cx="18288000" cy="10287000"/>
            </a:xfrm>
            <a:custGeom>
              <a:avLst/>
              <a:gdLst/>
              <a:ahLst/>
              <a:cxnLst/>
              <a:rect l="l" t="t" r="r" b="b"/>
              <a:pathLst>
                <a:path w="18288000" h="10287000">
                  <a:moveTo>
                    <a:pt x="18287999" y="10286996"/>
                  </a:moveTo>
                  <a:lnTo>
                    <a:pt x="0" y="10286996"/>
                  </a:lnTo>
                  <a:lnTo>
                    <a:pt x="0" y="9968176"/>
                  </a:lnTo>
                  <a:lnTo>
                    <a:pt x="17821260" y="0"/>
                  </a:lnTo>
                  <a:lnTo>
                    <a:pt x="18287999" y="0"/>
                  </a:lnTo>
                  <a:lnTo>
                    <a:pt x="18287999" y="10286996"/>
                  </a:lnTo>
                  <a:close/>
                </a:path>
              </a:pathLst>
            </a:custGeom>
            <a:solidFill>
              <a:srgbClr val="535353">
                <a:alpha val="4708"/>
              </a:srgbClr>
            </a:solidFill>
          </p:spPr>
          <p:txBody>
            <a:bodyPr wrap="square" lIns="0" tIns="0" rIns="0" bIns="0" rtlCol="0"/>
            <a:lstStyle/>
            <a:p>
              <a:endParaRPr/>
            </a:p>
          </p:txBody>
        </p:sp>
        <p:sp>
          <p:nvSpPr>
            <p:cNvPr id="4" name="object 4"/>
            <p:cNvSpPr/>
            <p:nvPr/>
          </p:nvSpPr>
          <p:spPr>
            <a:xfrm>
              <a:off x="917829" y="6387591"/>
              <a:ext cx="15246985" cy="3152140"/>
            </a:xfrm>
            <a:custGeom>
              <a:avLst/>
              <a:gdLst/>
              <a:ahLst/>
              <a:cxnLst/>
              <a:rect l="l" t="t" r="r" b="b"/>
              <a:pathLst>
                <a:path w="15246985" h="3152140">
                  <a:moveTo>
                    <a:pt x="4114698" y="587908"/>
                  </a:moveTo>
                  <a:lnTo>
                    <a:pt x="4111574" y="541680"/>
                  </a:lnTo>
                  <a:lnTo>
                    <a:pt x="4102468" y="497306"/>
                  </a:lnTo>
                  <a:lnTo>
                    <a:pt x="4087812" y="455218"/>
                  </a:lnTo>
                  <a:lnTo>
                    <a:pt x="4068000" y="415798"/>
                  </a:lnTo>
                  <a:lnTo>
                    <a:pt x="4043451" y="379488"/>
                  </a:lnTo>
                  <a:lnTo>
                    <a:pt x="4014571" y="346684"/>
                  </a:lnTo>
                  <a:lnTo>
                    <a:pt x="3981767" y="317792"/>
                  </a:lnTo>
                  <a:lnTo>
                    <a:pt x="3945458" y="293243"/>
                  </a:lnTo>
                  <a:lnTo>
                    <a:pt x="3906062" y="273418"/>
                  </a:lnTo>
                  <a:lnTo>
                    <a:pt x="3863975" y="258762"/>
                  </a:lnTo>
                  <a:lnTo>
                    <a:pt x="3819614" y="249656"/>
                  </a:lnTo>
                  <a:lnTo>
                    <a:pt x="3773386" y="246532"/>
                  </a:lnTo>
                  <a:lnTo>
                    <a:pt x="341299" y="246532"/>
                  </a:lnTo>
                  <a:lnTo>
                    <a:pt x="295071" y="249656"/>
                  </a:lnTo>
                  <a:lnTo>
                    <a:pt x="250710" y="258762"/>
                  </a:lnTo>
                  <a:lnTo>
                    <a:pt x="208635" y="273418"/>
                  </a:lnTo>
                  <a:lnTo>
                    <a:pt x="169227" y="293243"/>
                  </a:lnTo>
                  <a:lnTo>
                    <a:pt x="132918" y="317792"/>
                  </a:lnTo>
                  <a:lnTo>
                    <a:pt x="100126" y="346684"/>
                  </a:lnTo>
                  <a:lnTo>
                    <a:pt x="71247" y="379488"/>
                  </a:lnTo>
                  <a:lnTo>
                    <a:pt x="46685" y="415798"/>
                  </a:lnTo>
                  <a:lnTo>
                    <a:pt x="26873" y="455218"/>
                  </a:lnTo>
                  <a:lnTo>
                    <a:pt x="12217" y="497306"/>
                  </a:lnTo>
                  <a:lnTo>
                    <a:pt x="3124" y="541680"/>
                  </a:lnTo>
                  <a:lnTo>
                    <a:pt x="0" y="587908"/>
                  </a:lnTo>
                  <a:lnTo>
                    <a:pt x="0" y="2810281"/>
                  </a:lnTo>
                  <a:lnTo>
                    <a:pt x="3124" y="2856509"/>
                  </a:lnTo>
                  <a:lnTo>
                    <a:pt x="12217" y="2900883"/>
                  </a:lnTo>
                  <a:lnTo>
                    <a:pt x="26873" y="2942971"/>
                  </a:lnTo>
                  <a:lnTo>
                    <a:pt x="46685" y="2982379"/>
                  </a:lnTo>
                  <a:lnTo>
                    <a:pt x="71247" y="3018701"/>
                  </a:lnTo>
                  <a:lnTo>
                    <a:pt x="100126" y="3051505"/>
                  </a:lnTo>
                  <a:lnTo>
                    <a:pt x="132918" y="3080397"/>
                  </a:lnTo>
                  <a:lnTo>
                    <a:pt x="169227" y="3104946"/>
                  </a:lnTo>
                  <a:lnTo>
                    <a:pt x="208635" y="3124771"/>
                  </a:lnTo>
                  <a:lnTo>
                    <a:pt x="250710" y="3139427"/>
                  </a:lnTo>
                  <a:lnTo>
                    <a:pt x="295071" y="3148533"/>
                  </a:lnTo>
                  <a:lnTo>
                    <a:pt x="341299" y="3151657"/>
                  </a:lnTo>
                  <a:lnTo>
                    <a:pt x="3773386" y="3151657"/>
                  </a:lnTo>
                  <a:lnTo>
                    <a:pt x="3819614" y="3148533"/>
                  </a:lnTo>
                  <a:lnTo>
                    <a:pt x="3863975" y="3139427"/>
                  </a:lnTo>
                  <a:lnTo>
                    <a:pt x="3906062" y="3124771"/>
                  </a:lnTo>
                  <a:lnTo>
                    <a:pt x="3945458" y="3104946"/>
                  </a:lnTo>
                  <a:lnTo>
                    <a:pt x="3981767" y="3080397"/>
                  </a:lnTo>
                  <a:lnTo>
                    <a:pt x="4014571" y="3051505"/>
                  </a:lnTo>
                  <a:lnTo>
                    <a:pt x="4043451" y="3018701"/>
                  </a:lnTo>
                  <a:lnTo>
                    <a:pt x="4068000" y="2982379"/>
                  </a:lnTo>
                  <a:lnTo>
                    <a:pt x="4087812" y="2942971"/>
                  </a:lnTo>
                  <a:lnTo>
                    <a:pt x="4102468" y="2900883"/>
                  </a:lnTo>
                  <a:lnTo>
                    <a:pt x="4111574" y="2856509"/>
                  </a:lnTo>
                  <a:lnTo>
                    <a:pt x="4114698" y="2810281"/>
                  </a:lnTo>
                  <a:lnTo>
                    <a:pt x="4114698" y="587908"/>
                  </a:lnTo>
                  <a:close/>
                </a:path>
                <a:path w="15246985" h="3152140">
                  <a:moveTo>
                    <a:pt x="15246388" y="341388"/>
                  </a:moveTo>
                  <a:lnTo>
                    <a:pt x="15243264" y="295148"/>
                  </a:lnTo>
                  <a:lnTo>
                    <a:pt x="15234171" y="250786"/>
                  </a:lnTo>
                  <a:lnTo>
                    <a:pt x="15219502" y="208686"/>
                  </a:lnTo>
                  <a:lnTo>
                    <a:pt x="15199690" y="169278"/>
                  </a:lnTo>
                  <a:lnTo>
                    <a:pt x="15175141" y="132956"/>
                  </a:lnTo>
                  <a:lnTo>
                    <a:pt x="15146262" y="100152"/>
                  </a:lnTo>
                  <a:lnTo>
                    <a:pt x="15113457" y="71272"/>
                  </a:lnTo>
                  <a:lnTo>
                    <a:pt x="15077161" y="46710"/>
                  </a:lnTo>
                  <a:lnTo>
                    <a:pt x="15037753" y="26898"/>
                  </a:lnTo>
                  <a:lnTo>
                    <a:pt x="14995665" y="12230"/>
                  </a:lnTo>
                  <a:lnTo>
                    <a:pt x="14951304" y="3124"/>
                  </a:lnTo>
                  <a:lnTo>
                    <a:pt x="14905089" y="0"/>
                  </a:lnTo>
                  <a:lnTo>
                    <a:pt x="11472990" y="0"/>
                  </a:lnTo>
                  <a:lnTo>
                    <a:pt x="11426774" y="3124"/>
                  </a:lnTo>
                  <a:lnTo>
                    <a:pt x="11382413" y="12230"/>
                  </a:lnTo>
                  <a:lnTo>
                    <a:pt x="11340325" y="26898"/>
                  </a:lnTo>
                  <a:lnTo>
                    <a:pt x="11300917" y="46710"/>
                  </a:lnTo>
                  <a:lnTo>
                    <a:pt x="11264621" y="71272"/>
                  </a:lnTo>
                  <a:lnTo>
                    <a:pt x="11231817" y="100152"/>
                  </a:lnTo>
                  <a:lnTo>
                    <a:pt x="11202937" y="132956"/>
                  </a:lnTo>
                  <a:lnTo>
                    <a:pt x="11178388" y="169278"/>
                  </a:lnTo>
                  <a:lnTo>
                    <a:pt x="11158576" y="208686"/>
                  </a:lnTo>
                  <a:lnTo>
                    <a:pt x="11143907" y="250786"/>
                  </a:lnTo>
                  <a:lnTo>
                    <a:pt x="11134814" y="295148"/>
                  </a:lnTo>
                  <a:lnTo>
                    <a:pt x="11131690" y="341388"/>
                  </a:lnTo>
                  <a:lnTo>
                    <a:pt x="11131690" y="2563749"/>
                  </a:lnTo>
                  <a:lnTo>
                    <a:pt x="11134814" y="2609977"/>
                  </a:lnTo>
                  <a:lnTo>
                    <a:pt x="11143907" y="2654350"/>
                  </a:lnTo>
                  <a:lnTo>
                    <a:pt x="11158576" y="2696451"/>
                  </a:lnTo>
                  <a:lnTo>
                    <a:pt x="11178388" y="2735859"/>
                  </a:lnTo>
                  <a:lnTo>
                    <a:pt x="11202937" y="2772168"/>
                  </a:lnTo>
                  <a:lnTo>
                    <a:pt x="11231817" y="2804972"/>
                  </a:lnTo>
                  <a:lnTo>
                    <a:pt x="11264621" y="2833865"/>
                  </a:lnTo>
                  <a:lnTo>
                    <a:pt x="11300917" y="2858427"/>
                  </a:lnTo>
                  <a:lnTo>
                    <a:pt x="11340325" y="2878239"/>
                  </a:lnTo>
                  <a:lnTo>
                    <a:pt x="11382413" y="2892907"/>
                  </a:lnTo>
                  <a:lnTo>
                    <a:pt x="11426774" y="2902000"/>
                  </a:lnTo>
                  <a:lnTo>
                    <a:pt x="11472990" y="2905125"/>
                  </a:lnTo>
                  <a:lnTo>
                    <a:pt x="14905089" y="2905125"/>
                  </a:lnTo>
                  <a:lnTo>
                    <a:pt x="14951304" y="2902000"/>
                  </a:lnTo>
                  <a:lnTo>
                    <a:pt x="14995665" y="2892907"/>
                  </a:lnTo>
                  <a:lnTo>
                    <a:pt x="15037753" y="2878239"/>
                  </a:lnTo>
                  <a:lnTo>
                    <a:pt x="15077161" y="2858427"/>
                  </a:lnTo>
                  <a:lnTo>
                    <a:pt x="15113457" y="2833865"/>
                  </a:lnTo>
                  <a:lnTo>
                    <a:pt x="15146262" y="2804972"/>
                  </a:lnTo>
                  <a:lnTo>
                    <a:pt x="15175141" y="2772168"/>
                  </a:lnTo>
                  <a:lnTo>
                    <a:pt x="15199690" y="2735859"/>
                  </a:lnTo>
                  <a:lnTo>
                    <a:pt x="15219502" y="2696451"/>
                  </a:lnTo>
                  <a:lnTo>
                    <a:pt x="15234171" y="2654350"/>
                  </a:lnTo>
                  <a:lnTo>
                    <a:pt x="15243264" y="2609977"/>
                  </a:lnTo>
                  <a:lnTo>
                    <a:pt x="15246388" y="2563749"/>
                  </a:lnTo>
                  <a:lnTo>
                    <a:pt x="15246388" y="341388"/>
                  </a:lnTo>
                  <a:close/>
                </a:path>
              </a:pathLst>
            </a:custGeom>
            <a:solidFill>
              <a:srgbClr val="253F6A"/>
            </a:solidFill>
          </p:spPr>
          <p:txBody>
            <a:bodyPr wrap="square" lIns="0" tIns="0" rIns="0" bIns="0" rtlCol="0"/>
            <a:lstStyle/>
            <a:p>
              <a:endParaRPr/>
            </a:p>
          </p:txBody>
        </p:sp>
        <p:sp>
          <p:nvSpPr>
            <p:cNvPr id="9" name="object 9"/>
            <p:cNvSpPr/>
            <p:nvPr/>
          </p:nvSpPr>
          <p:spPr>
            <a:xfrm>
              <a:off x="5184285" y="5845056"/>
              <a:ext cx="1043305" cy="1016635"/>
            </a:xfrm>
            <a:custGeom>
              <a:avLst/>
              <a:gdLst/>
              <a:ahLst/>
              <a:cxnLst/>
              <a:rect l="l" t="t" r="r" b="b"/>
              <a:pathLst>
                <a:path w="1043304" h="1016634">
                  <a:moveTo>
                    <a:pt x="0" y="1016415"/>
                  </a:moveTo>
                  <a:lnTo>
                    <a:pt x="1043163" y="0"/>
                  </a:lnTo>
                </a:path>
              </a:pathLst>
            </a:custGeom>
            <a:ln w="47685">
              <a:solidFill>
                <a:srgbClr val="253F6A"/>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5020451" y="6832695"/>
              <a:ext cx="190871" cy="190842"/>
            </a:xfrm>
            <a:prstGeom prst="rect">
              <a:avLst/>
            </a:prstGeom>
          </p:spPr>
        </p:pic>
        <p:pic>
          <p:nvPicPr>
            <p:cNvPr id="11" name="object 11"/>
            <p:cNvPicPr/>
            <p:nvPr/>
          </p:nvPicPr>
          <p:blipFill>
            <a:blip r:embed="rId3" cstate="print"/>
            <a:stretch>
              <a:fillRect/>
            </a:stretch>
          </p:blipFill>
          <p:spPr>
            <a:xfrm>
              <a:off x="6200411" y="5682993"/>
              <a:ext cx="190871" cy="190842"/>
            </a:xfrm>
            <a:prstGeom prst="rect">
              <a:avLst/>
            </a:prstGeom>
          </p:spPr>
        </p:pic>
        <p:sp>
          <p:nvSpPr>
            <p:cNvPr id="12" name="object 12"/>
            <p:cNvSpPr/>
            <p:nvPr/>
          </p:nvSpPr>
          <p:spPr>
            <a:xfrm>
              <a:off x="0" y="11"/>
              <a:ext cx="18288000" cy="10287000"/>
            </a:xfrm>
            <a:custGeom>
              <a:avLst/>
              <a:gdLst/>
              <a:ahLst/>
              <a:cxnLst/>
              <a:rect l="l" t="t" r="r" b="b"/>
              <a:pathLst>
                <a:path w="18288000" h="10287000">
                  <a:moveTo>
                    <a:pt x="1756867" y="0"/>
                  </a:moveTo>
                  <a:lnTo>
                    <a:pt x="0" y="0"/>
                  </a:lnTo>
                  <a:lnTo>
                    <a:pt x="0" y="1756879"/>
                  </a:lnTo>
                  <a:lnTo>
                    <a:pt x="1756867" y="0"/>
                  </a:lnTo>
                  <a:close/>
                </a:path>
                <a:path w="18288000" h="10287000">
                  <a:moveTo>
                    <a:pt x="18287988" y="8528101"/>
                  </a:moveTo>
                  <a:lnTo>
                    <a:pt x="16529101" y="10286987"/>
                  </a:lnTo>
                  <a:lnTo>
                    <a:pt x="18287988" y="10286987"/>
                  </a:lnTo>
                  <a:lnTo>
                    <a:pt x="18287988" y="8528101"/>
                  </a:lnTo>
                  <a:close/>
                </a:path>
              </a:pathLst>
            </a:custGeom>
            <a:solidFill>
              <a:srgbClr val="203458"/>
            </a:solidFill>
          </p:spPr>
          <p:txBody>
            <a:bodyPr wrap="square" lIns="0" tIns="0" rIns="0" bIns="0" rtlCol="0"/>
            <a:lstStyle/>
            <a:p>
              <a:endParaRPr/>
            </a:p>
          </p:txBody>
        </p:sp>
        <p:sp>
          <p:nvSpPr>
            <p:cNvPr id="13" name="object 13"/>
            <p:cNvSpPr/>
            <p:nvPr/>
          </p:nvSpPr>
          <p:spPr>
            <a:xfrm>
              <a:off x="6532784" y="5904309"/>
              <a:ext cx="1092835" cy="963930"/>
            </a:xfrm>
            <a:custGeom>
              <a:avLst/>
              <a:gdLst/>
              <a:ahLst/>
              <a:cxnLst/>
              <a:rect l="l" t="t" r="r" b="b"/>
              <a:pathLst>
                <a:path w="1092834" h="963929">
                  <a:moveTo>
                    <a:pt x="1092378" y="963327"/>
                  </a:moveTo>
                  <a:lnTo>
                    <a:pt x="0" y="0"/>
                  </a:lnTo>
                </a:path>
              </a:pathLst>
            </a:custGeom>
            <a:ln w="47679">
              <a:solidFill>
                <a:srgbClr val="253F6A"/>
              </a:solidFill>
            </a:ln>
          </p:spPr>
          <p:txBody>
            <a:bodyPr wrap="square" lIns="0" tIns="0" rIns="0" bIns="0" rtlCol="0"/>
            <a:lstStyle/>
            <a:p>
              <a:endParaRPr/>
            </a:p>
          </p:txBody>
        </p:sp>
        <p:pic>
          <p:nvPicPr>
            <p:cNvPr id="14" name="object 14"/>
            <p:cNvPicPr/>
            <p:nvPr/>
          </p:nvPicPr>
          <p:blipFill>
            <a:blip r:embed="rId4" cstate="print"/>
            <a:stretch>
              <a:fillRect/>
            </a:stretch>
          </p:blipFill>
          <p:spPr>
            <a:xfrm>
              <a:off x="7601249" y="6835284"/>
              <a:ext cx="191078" cy="191031"/>
            </a:xfrm>
            <a:prstGeom prst="rect">
              <a:avLst/>
            </a:prstGeom>
          </p:spPr>
        </p:pic>
        <p:pic>
          <p:nvPicPr>
            <p:cNvPr id="15" name="object 15"/>
            <p:cNvPicPr/>
            <p:nvPr/>
          </p:nvPicPr>
          <p:blipFill>
            <a:blip r:embed="rId5" cstate="print"/>
            <a:stretch>
              <a:fillRect/>
            </a:stretch>
          </p:blipFill>
          <p:spPr>
            <a:xfrm>
              <a:off x="6365620" y="5745628"/>
              <a:ext cx="191078" cy="191031"/>
            </a:xfrm>
            <a:prstGeom prst="rect">
              <a:avLst/>
            </a:prstGeom>
          </p:spPr>
        </p:pic>
        <p:sp>
          <p:nvSpPr>
            <p:cNvPr id="16" name="object 16"/>
            <p:cNvSpPr/>
            <p:nvPr/>
          </p:nvSpPr>
          <p:spPr>
            <a:xfrm>
              <a:off x="8109346" y="5829848"/>
              <a:ext cx="1091565" cy="1091565"/>
            </a:xfrm>
            <a:custGeom>
              <a:avLst/>
              <a:gdLst/>
              <a:ahLst/>
              <a:cxnLst/>
              <a:rect l="l" t="t" r="r" b="b"/>
              <a:pathLst>
                <a:path w="1091565" h="1091565">
                  <a:moveTo>
                    <a:pt x="0" y="1091447"/>
                  </a:moveTo>
                  <a:lnTo>
                    <a:pt x="1091447" y="0"/>
                  </a:lnTo>
                </a:path>
              </a:pathLst>
            </a:custGeom>
            <a:ln w="47601">
              <a:solidFill>
                <a:srgbClr val="253F6A"/>
              </a:solidFill>
            </a:ln>
          </p:spPr>
          <p:txBody>
            <a:bodyPr wrap="square" lIns="0" tIns="0" rIns="0" bIns="0" rtlCol="0"/>
            <a:lstStyle/>
            <a:p>
              <a:endParaRPr/>
            </a:p>
          </p:txBody>
        </p:sp>
        <p:pic>
          <p:nvPicPr>
            <p:cNvPr id="17" name="object 17"/>
            <p:cNvPicPr/>
            <p:nvPr/>
          </p:nvPicPr>
          <p:blipFill>
            <a:blip r:embed="rId6" cstate="print"/>
            <a:stretch>
              <a:fillRect/>
            </a:stretch>
          </p:blipFill>
          <p:spPr>
            <a:xfrm>
              <a:off x="7946857" y="6893374"/>
              <a:ext cx="190408" cy="190408"/>
            </a:xfrm>
            <a:prstGeom prst="rect">
              <a:avLst/>
            </a:prstGeom>
          </p:spPr>
        </p:pic>
        <p:pic>
          <p:nvPicPr>
            <p:cNvPr id="18" name="object 18"/>
            <p:cNvPicPr/>
            <p:nvPr/>
          </p:nvPicPr>
          <p:blipFill>
            <a:blip r:embed="rId7" cstate="print"/>
            <a:stretch>
              <a:fillRect/>
            </a:stretch>
          </p:blipFill>
          <p:spPr>
            <a:xfrm>
              <a:off x="9172873" y="5667356"/>
              <a:ext cx="190408" cy="190408"/>
            </a:xfrm>
            <a:prstGeom prst="rect">
              <a:avLst/>
            </a:prstGeom>
          </p:spPr>
        </p:pic>
        <p:sp>
          <p:nvSpPr>
            <p:cNvPr id="19" name="object 19"/>
            <p:cNvSpPr/>
            <p:nvPr/>
          </p:nvSpPr>
          <p:spPr>
            <a:xfrm>
              <a:off x="9532209" y="5779092"/>
              <a:ext cx="2406015" cy="1149985"/>
            </a:xfrm>
            <a:custGeom>
              <a:avLst/>
              <a:gdLst/>
              <a:ahLst/>
              <a:cxnLst/>
              <a:rect l="l" t="t" r="r" b="b"/>
              <a:pathLst>
                <a:path w="2406015" h="1149984">
                  <a:moveTo>
                    <a:pt x="2405920" y="1149968"/>
                  </a:moveTo>
                  <a:lnTo>
                    <a:pt x="0" y="0"/>
                  </a:lnTo>
                </a:path>
              </a:pathLst>
            </a:custGeom>
            <a:ln w="47636">
              <a:solidFill>
                <a:srgbClr val="253F6A"/>
              </a:solidFill>
            </a:ln>
          </p:spPr>
          <p:txBody>
            <a:bodyPr wrap="square" lIns="0" tIns="0" rIns="0" bIns="0" rtlCol="0"/>
            <a:lstStyle/>
            <a:p>
              <a:endParaRPr/>
            </a:p>
          </p:txBody>
        </p:sp>
        <p:pic>
          <p:nvPicPr>
            <p:cNvPr id="20" name="object 20"/>
            <p:cNvPicPr/>
            <p:nvPr/>
          </p:nvPicPr>
          <p:blipFill>
            <a:blip r:embed="rId8" cstate="print"/>
            <a:stretch>
              <a:fillRect/>
            </a:stretch>
          </p:blipFill>
          <p:spPr>
            <a:xfrm>
              <a:off x="11928691" y="6874760"/>
              <a:ext cx="190981" cy="190864"/>
            </a:xfrm>
            <a:prstGeom prst="rect">
              <a:avLst/>
            </a:prstGeom>
          </p:spPr>
        </p:pic>
        <p:pic>
          <p:nvPicPr>
            <p:cNvPr id="21" name="object 21"/>
            <p:cNvPicPr/>
            <p:nvPr/>
          </p:nvPicPr>
          <p:blipFill>
            <a:blip r:embed="rId9" cstate="print"/>
            <a:stretch>
              <a:fillRect/>
            </a:stretch>
          </p:blipFill>
          <p:spPr>
            <a:xfrm>
              <a:off x="9350667" y="5642535"/>
              <a:ext cx="190981" cy="190864"/>
            </a:xfrm>
            <a:prstGeom prst="rect">
              <a:avLst/>
            </a:prstGeom>
          </p:spPr>
        </p:pic>
      </p:grpSp>
      <p:sp>
        <p:nvSpPr>
          <p:cNvPr id="23" name="object 23"/>
          <p:cNvSpPr txBox="1"/>
          <p:nvPr/>
        </p:nvSpPr>
        <p:spPr>
          <a:xfrm>
            <a:off x="12192000" y="6819900"/>
            <a:ext cx="3810000" cy="1951432"/>
          </a:xfrm>
          <a:prstGeom prst="rect">
            <a:avLst/>
          </a:prstGeom>
        </p:spPr>
        <p:txBody>
          <a:bodyPr vert="horz" wrap="square" lIns="0" tIns="12700" rIns="0" bIns="0" rtlCol="0">
            <a:spAutoFit/>
          </a:bodyPr>
          <a:lstStyle/>
          <a:p>
            <a:pPr marL="161290">
              <a:lnSpc>
                <a:spcPct val="100000"/>
              </a:lnSpc>
              <a:spcBef>
                <a:spcPts val="100"/>
              </a:spcBef>
            </a:pPr>
            <a:r>
              <a:rPr lang="en-US" sz="2500" b="1" spc="-40" dirty="0" smtClean="0">
                <a:solidFill>
                  <a:srgbClr val="FFFFFF"/>
                </a:solidFill>
                <a:latin typeface="Verdana"/>
                <a:cs typeface="Verdana"/>
              </a:rPr>
              <a:t>Sukmal Kumar Jain</a:t>
            </a:r>
            <a:endParaRPr sz="2500">
              <a:latin typeface="Verdana"/>
              <a:cs typeface="Verdana"/>
            </a:endParaRPr>
          </a:p>
          <a:p>
            <a:pPr marL="252095" marR="5080" indent="-240029">
              <a:lnSpc>
                <a:spcPct val="107800"/>
              </a:lnSpc>
              <a:spcBef>
                <a:spcPts val="2300"/>
              </a:spcBef>
            </a:pPr>
            <a:r>
              <a:rPr lang="en-US" sz="2900" spc="380" dirty="0" smtClean="0">
                <a:solidFill>
                  <a:srgbClr val="FFFFFF"/>
                </a:solidFill>
                <a:latin typeface="Verdana"/>
                <a:cs typeface="Verdana"/>
              </a:rPr>
              <a:t>M</a:t>
            </a:r>
            <a:r>
              <a:rPr sz="2900" spc="45" smtClean="0">
                <a:solidFill>
                  <a:srgbClr val="FFFFFF"/>
                </a:solidFill>
                <a:latin typeface="Verdana"/>
                <a:cs typeface="Verdana"/>
              </a:rPr>
              <a:t>a</a:t>
            </a:r>
            <a:r>
              <a:rPr sz="2900" spc="190" smtClean="0">
                <a:solidFill>
                  <a:srgbClr val="FFFFFF"/>
                </a:solidFill>
                <a:latin typeface="Verdana"/>
                <a:cs typeface="Verdana"/>
              </a:rPr>
              <a:t>n</a:t>
            </a:r>
            <a:r>
              <a:rPr sz="2900" spc="45" smtClean="0">
                <a:solidFill>
                  <a:srgbClr val="FFFFFF"/>
                </a:solidFill>
                <a:latin typeface="Verdana"/>
                <a:cs typeface="Verdana"/>
              </a:rPr>
              <a:t>a</a:t>
            </a:r>
            <a:r>
              <a:rPr sz="2900" spc="245" smtClean="0">
                <a:solidFill>
                  <a:srgbClr val="FFFFFF"/>
                </a:solidFill>
                <a:latin typeface="Verdana"/>
                <a:cs typeface="Verdana"/>
              </a:rPr>
              <a:t>g</a:t>
            </a:r>
            <a:r>
              <a:rPr sz="2900" spc="65" smtClean="0">
                <a:solidFill>
                  <a:srgbClr val="FFFFFF"/>
                </a:solidFill>
                <a:latin typeface="Verdana"/>
                <a:cs typeface="Verdana"/>
              </a:rPr>
              <a:t>i</a:t>
            </a:r>
            <a:r>
              <a:rPr sz="2900" spc="190" smtClean="0">
                <a:solidFill>
                  <a:srgbClr val="FFFFFF"/>
                </a:solidFill>
                <a:latin typeface="Verdana"/>
                <a:cs typeface="Verdana"/>
              </a:rPr>
              <a:t>n</a:t>
            </a:r>
            <a:r>
              <a:rPr sz="2900" spc="135" smtClean="0">
                <a:solidFill>
                  <a:srgbClr val="FFFFFF"/>
                </a:solidFill>
                <a:latin typeface="Verdana"/>
                <a:cs typeface="Verdana"/>
              </a:rPr>
              <a:t>g </a:t>
            </a:r>
            <a:r>
              <a:rPr lang="en-US" sz="2900" spc="135" dirty="0" smtClean="0">
                <a:solidFill>
                  <a:srgbClr val="FFFFFF"/>
                </a:solidFill>
                <a:latin typeface="Verdana"/>
                <a:cs typeface="Verdana"/>
              </a:rPr>
              <a:t>Partner</a:t>
            </a:r>
            <a:endParaRPr lang="en-US" sz="2900" spc="95" dirty="0" smtClean="0">
              <a:solidFill>
                <a:schemeClr val="bg1"/>
              </a:solidFill>
              <a:latin typeface="Verdana"/>
              <a:cs typeface="Verdana"/>
            </a:endParaRPr>
          </a:p>
          <a:p>
            <a:pPr marL="252095" marR="5080" indent="-240029" algn="ctr">
              <a:lnSpc>
                <a:spcPct val="107800"/>
              </a:lnSpc>
              <a:spcBef>
                <a:spcPts val="2300"/>
              </a:spcBef>
            </a:pPr>
            <a:r>
              <a:rPr lang="en-US" sz="2900" dirty="0" smtClean="0">
                <a:solidFill>
                  <a:schemeClr val="bg1"/>
                </a:solidFill>
                <a:latin typeface="Verdana"/>
                <a:cs typeface="Verdana"/>
              </a:rPr>
              <a:t>49%</a:t>
            </a:r>
            <a:endParaRPr sz="2900">
              <a:solidFill>
                <a:schemeClr val="bg1"/>
              </a:solidFill>
              <a:latin typeface="Verdana"/>
              <a:cs typeface="Verdana"/>
            </a:endParaRPr>
          </a:p>
        </p:txBody>
      </p:sp>
      <p:sp>
        <p:nvSpPr>
          <p:cNvPr id="24" name="object 24"/>
          <p:cNvSpPr txBox="1"/>
          <p:nvPr/>
        </p:nvSpPr>
        <p:spPr>
          <a:xfrm>
            <a:off x="1219200" y="6972300"/>
            <a:ext cx="3609975" cy="1806905"/>
          </a:xfrm>
          <a:prstGeom prst="rect">
            <a:avLst/>
          </a:prstGeom>
        </p:spPr>
        <p:txBody>
          <a:bodyPr vert="horz" wrap="square" lIns="0" tIns="12700" rIns="0" bIns="0" rtlCol="0">
            <a:spAutoFit/>
          </a:bodyPr>
          <a:lstStyle/>
          <a:p>
            <a:pPr algn="ctr">
              <a:lnSpc>
                <a:spcPct val="100000"/>
              </a:lnSpc>
              <a:spcBef>
                <a:spcPts val="100"/>
              </a:spcBef>
            </a:pPr>
            <a:r>
              <a:rPr lang="en-US" sz="2500" b="1" spc="-10" dirty="0" smtClean="0">
                <a:solidFill>
                  <a:srgbClr val="FFFFFF"/>
                </a:solidFill>
                <a:latin typeface="Verdana"/>
                <a:cs typeface="Verdana"/>
              </a:rPr>
              <a:t>Daizy </a:t>
            </a:r>
            <a:r>
              <a:rPr sz="2500" b="1" spc="-20" smtClean="0">
                <a:solidFill>
                  <a:srgbClr val="FFFFFF"/>
                </a:solidFill>
                <a:latin typeface="Verdana"/>
                <a:cs typeface="Verdana"/>
              </a:rPr>
              <a:t>Jain</a:t>
            </a:r>
            <a:endParaRPr sz="2500" smtClean="0">
              <a:latin typeface="Verdana"/>
              <a:cs typeface="Verdana"/>
            </a:endParaRPr>
          </a:p>
          <a:p>
            <a:pPr marL="601980" marR="594995" algn="ctr">
              <a:lnSpc>
                <a:spcPct val="107100"/>
              </a:lnSpc>
              <a:spcBef>
                <a:spcPts val="1939"/>
              </a:spcBef>
            </a:pPr>
            <a:r>
              <a:rPr lang="en-US" sz="2800" spc="140" dirty="0" smtClean="0">
                <a:solidFill>
                  <a:srgbClr val="FFFFFF"/>
                </a:solidFill>
                <a:latin typeface="Verdana"/>
                <a:cs typeface="Verdana"/>
              </a:rPr>
              <a:t>Founder</a:t>
            </a:r>
            <a:endParaRPr lang="en-US" sz="2800" spc="95" dirty="0" smtClean="0">
              <a:solidFill>
                <a:srgbClr val="FFFFFF"/>
              </a:solidFill>
              <a:latin typeface="Verdana"/>
              <a:cs typeface="Verdana"/>
            </a:endParaRPr>
          </a:p>
          <a:p>
            <a:pPr marL="601980" marR="594995" algn="ctr">
              <a:lnSpc>
                <a:spcPct val="107100"/>
              </a:lnSpc>
              <a:spcBef>
                <a:spcPts val="1939"/>
              </a:spcBef>
            </a:pPr>
            <a:r>
              <a:rPr lang="en-US" sz="2800" spc="95" dirty="0" smtClean="0">
                <a:solidFill>
                  <a:srgbClr val="FFFFFF"/>
                </a:solidFill>
                <a:latin typeface="Verdana"/>
                <a:cs typeface="Verdana"/>
              </a:rPr>
              <a:t>51%</a:t>
            </a:r>
            <a:endParaRPr sz="2800">
              <a:latin typeface="Verdana"/>
              <a:cs typeface="Verdana"/>
            </a:endParaRPr>
          </a:p>
        </p:txBody>
      </p:sp>
      <p:sp>
        <p:nvSpPr>
          <p:cNvPr id="25" name="object 25"/>
          <p:cNvSpPr txBox="1">
            <a:spLocks noGrp="1"/>
          </p:cNvSpPr>
          <p:nvPr>
            <p:ph type="title"/>
          </p:nvPr>
        </p:nvSpPr>
        <p:spPr>
          <a:xfrm>
            <a:off x="6858000" y="4457700"/>
            <a:ext cx="3962400" cy="908582"/>
          </a:xfrm>
          <a:prstGeom prst="rect">
            <a:avLst/>
          </a:prstGeom>
        </p:spPr>
        <p:txBody>
          <a:bodyPr vert="horz" wrap="square" lIns="0" tIns="175895" rIns="0" bIns="0" rtlCol="0">
            <a:spAutoFit/>
          </a:bodyPr>
          <a:lstStyle/>
          <a:p>
            <a:pPr marL="12700" marR="5080">
              <a:lnSpc>
                <a:spcPts val="5740"/>
              </a:lnSpc>
              <a:spcBef>
                <a:spcPts val="1385"/>
              </a:spcBef>
            </a:pPr>
            <a:r>
              <a:rPr lang="en-US" sz="4000" i="0" u="sng" spc="-360" dirty="0" smtClean="0"/>
              <a:t>CORE PEOPLE</a:t>
            </a:r>
            <a:endParaRPr sz="4000" i="0" u="sng"/>
          </a:p>
        </p:txBody>
      </p:sp>
      <p:pic>
        <p:nvPicPr>
          <p:cNvPr id="27" name="Picture 26" descr="images (1).jfif"/>
          <p:cNvPicPr>
            <a:picLocks noChangeAspect="1"/>
          </p:cNvPicPr>
          <p:nvPr/>
        </p:nvPicPr>
        <p:blipFill>
          <a:blip r:embed="rId10" cstate="print"/>
          <a:stretch>
            <a:fillRect/>
          </a:stretch>
        </p:blipFill>
        <p:spPr>
          <a:xfrm>
            <a:off x="5715000" y="495300"/>
            <a:ext cx="5867400" cy="3285744"/>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1537" y="986104"/>
            <a:ext cx="9824924" cy="769441"/>
          </a:xfrm>
        </p:spPr>
        <p:style>
          <a:lnRef idx="2">
            <a:schemeClr val="accent1"/>
          </a:lnRef>
          <a:fillRef idx="1">
            <a:schemeClr val="lt1"/>
          </a:fillRef>
          <a:effectRef idx="0">
            <a:schemeClr val="accent1"/>
          </a:effectRef>
          <a:fontRef idx="minor">
            <a:schemeClr val="dk1"/>
          </a:fontRef>
        </p:style>
        <p:txBody>
          <a:bodyPr/>
          <a:lstStyle/>
          <a:p>
            <a:pPr algn="ctr"/>
            <a:r>
              <a:rPr lang="en-US" i="0" dirty="0" smtClean="0"/>
              <a:t>TEAM MEMBERS</a:t>
            </a:r>
            <a:endParaRPr lang="en-US" i="0" dirty="0"/>
          </a:p>
        </p:txBody>
      </p:sp>
      <p:sp>
        <p:nvSpPr>
          <p:cNvPr id="3" name="Text Placeholder 2"/>
          <p:cNvSpPr>
            <a:spLocks noGrp="1"/>
          </p:cNvSpPr>
          <p:nvPr>
            <p:ph type="body" idx="1"/>
          </p:nvPr>
        </p:nvSpPr>
        <p:spPr>
          <a:xfrm>
            <a:off x="914400" y="2366010"/>
            <a:ext cx="16459200" cy="6924973"/>
          </a:xfrm>
        </p:spPr>
        <p:style>
          <a:lnRef idx="1">
            <a:schemeClr val="accent1"/>
          </a:lnRef>
          <a:fillRef idx="2">
            <a:schemeClr val="accent1"/>
          </a:fillRef>
          <a:effectRef idx="1">
            <a:schemeClr val="accent1"/>
          </a:effectRef>
          <a:fontRef idx="minor">
            <a:schemeClr val="dk1"/>
          </a:fontRef>
        </p:style>
        <p:txBody>
          <a:bodyPr/>
          <a:lstStyle/>
          <a:p>
            <a:endParaRPr lang="en-US" sz="3600" dirty="0" smtClean="0"/>
          </a:p>
          <a:p>
            <a:pPr marL="742950" lvl="0" indent="-742950"/>
            <a:r>
              <a:rPr lang="en-IN" sz="3600" b="1" dirty="0" smtClean="0"/>
              <a:t>1.Sonal Srivastava: </a:t>
            </a:r>
            <a:r>
              <a:rPr lang="en-IN" sz="3600" dirty="0" smtClean="0"/>
              <a:t>Working as a manager, holds a good experience in the field of marketing and designing, and helps in guiding the team and creating a good environment.</a:t>
            </a:r>
          </a:p>
          <a:p>
            <a:pPr marL="742950" lvl="0" indent="-742950"/>
            <a:endParaRPr lang="en-US" sz="3600" dirty="0" smtClean="0"/>
          </a:p>
          <a:p>
            <a:pPr lvl="0"/>
            <a:r>
              <a:rPr lang="en-IN" sz="3600" b="1" dirty="0" smtClean="0"/>
              <a:t>2. Anandita Rawat: </a:t>
            </a:r>
            <a:r>
              <a:rPr lang="en-IN" sz="3600" dirty="0" smtClean="0"/>
              <a:t>Working as an Accounts Manager holds a good knowledge in accounting and audit field and is responsible for maintaining our Books of Accounts.</a:t>
            </a:r>
          </a:p>
          <a:p>
            <a:pPr lvl="0"/>
            <a:endParaRPr lang="en-US" sz="3600" dirty="0" smtClean="0"/>
          </a:p>
          <a:p>
            <a:pPr lvl="0"/>
            <a:r>
              <a:rPr lang="en-IN" sz="3600" b="1" dirty="0" smtClean="0"/>
              <a:t>3. Sachin Bhasin: </a:t>
            </a:r>
            <a:r>
              <a:rPr lang="en-IN" sz="3600" dirty="0" smtClean="0"/>
              <a:t>Working as a store in charge and is responsible stock validation and keeps a good track of inward and outward stock.</a:t>
            </a:r>
          </a:p>
          <a:p>
            <a:pPr lvl="0"/>
            <a:endParaRPr lang="en-US" sz="3600" dirty="0" smtClean="0"/>
          </a:p>
          <a:p>
            <a:pPr lvl="0"/>
            <a:r>
              <a:rPr lang="en-IN" sz="3600" b="1" dirty="0" smtClean="0"/>
              <a:t>4. Mahak Bhatia: </a:t>
            </a:r>
            <a:r>
              <a:rPr lang="en-IN" sz="3600" dirty="0" smtClean="0"/>
              <a:t>Working in Operations i.e. managing all the backend work. </a:t>
            </a:r>
            <a:endParaRPr lang="en-US" sz="3600" dirty="0" smtClean="0"/>
          </a:p>
          <a:p>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71500"/>
            <a:ext cx="13030200" cy="1015663"/>
          </a:xfrm>
        </p:spPr>
        <p:style>
          <a:lnRef idx="2">
            <a:schemeClr val="accent1"/>
          </a:lnRef>
          <a:fillRef idx="1">
            <a:schemeClr val="lt1"/>
          </a:fillRef>
          <a:effectRef idx="0">
            <a:schemeClr val="accent1"/>
          </a:effectRef>
          <a:fontRef idx="minor">
            <a:schemeClr val="dk1"/>
          </a:fontRef>
        </p:style>
        <p:txBody>
          <a:bodyPr/>
          <a:lstStyle/>
          <a:p>
            <a:pPr algn="l"/>
            <a:r>
              <a:rPr lang="en-US" sz="6600" i="0" dirty="0" smtClean="0"/>
              <a:t>UPCYCLING OF FURNITURE</a:t>
            </a:r>
            <a:endParaRPr lang="en-US" i="0" dirty="0"/>
          </a:p>
        </p:txBody>
      </p:sp>
      <p:sp>
        <p:nvSpPr>
          <p:cNvPr id="3" name="Text Placeholder 2"/>
          <p:cNvSpPr>
            <a:spLocks noGrp="1"/>
          </p:cNvSpPr>
          <p:nvPr>
            <p:ph type="body" idx="1"/>
          </p:nvPr>
        </p:nvSpPr>
        <p:spPr>
          <a:xfrm>
            <a:off x="1828800" y="2247900"/>
            <a:ext cx="14249400" cy="6924973"/>
          </a:xfrm>
        </p:spPr>
        <p:txBody>
          <a:bodyPr/>
          <a:lstStyle/>
          <a:p>
            <a:r>
              <a:rPr lang="en-US" sz="3600" dirty="0" smtClean="0">
                <a:solidFill>
                  <a:schemeClr val="tx2">
                    <a:lumMod val="75000"/>
                  </a:schemeClr>
                </a:solidFill>
              </a:rPr>
              <a:t>The main focus of the Organization is to make full use of scrap furniture by collecting them from scrap dealers  and convert un-usable furniture into usable modern, aesthetic and good-looking furniture.</a:t>
            </a:r>
          </a:p>
          <a:p>
            <a:endParaRPr lang="en-US" sz="3600" dirty="0" smtClean="0">
              <a:solidFill>
                <a:schemeClr val="tx2">
                  <a:lumMod val="75000"/>
                </a:schemeClr>
              </a:solidFill>
            </a:endParaRPr>
          </a:p>
          <a:p>
            <a:r>
              <a:rPr lang="en-US" sz="5400" b="1" u="sng" dirty="0" smtClean="0">
                <a:solidFill>
                  <a:schemeClr val="tx2">
                    <a:lumMod val="75000"/>
                  </a:schemeClr>
                </a:solidFill>
              </a:rPr>
              <a:t>Benefits of Up cycling</a:t>
            </a:r>
          </a:p>
          <a:p>
            <a:r>
              <a:rPr lang="en-US" sz="3600" dirty="0" smtClean="0">
                <a:solidFill>
                  <a:schemeClr val="tx2">
                    <a:lumMod val="75000"/>
                  </a:schemeClr>
                </a:solidFill>
              </a:rPr>
              <a:t/>
            </a:r>
            <a:br>
              <a:rPr lang="en-US" sz="3600" dirty="0" smtClean="0">
                <a:solidFill>
                  <a:schemeClr val="tx2">
                    <a:lumMod val="75000"/>
                  </a:schemeClr>
                </a:solidFill>
              </a:rPr>
            </a:br>
            <a:r>
              <a:rPr lang="en-US" sz="3600" dirty="0" smtClean="0">
                <a:solidFill>
                  <a:schemeClr val="tx2">
                    <a:lumMod val="75000"/>
                  </a:schemeClr>
                </a:solidFill>
              </a:rPr>
              <a:t>The environmental benefits of up cycling are mammoth, aside from minimizing the volume of discarded materials and waste being sent to landfill each year, it also reduces the need for production using new or raw materials which means a reduction in air pollution, water pollution, greenhouse gas emissions and often a conservation of global resources.</a:t>
            </a:r>
          </a:p>
          <a:p>
            <a:endParaRPr lang="en-US" sz="3600" dirty="0" smtClean="0"/>
          </a:p>
        </p:txBody>
      </p:sp>
      <p:pic>
        <p:nvPicPr>
          <p:cNvPr id="9218" name="Picture 2" descr="12,826,709 Idea Images, Stock Photos &amp; Vectors | Shutterstock"/>
          <p:cNvPicPr>
            <a:picLocks noChangeAspect="1" noChangeArrowheads="1"/>
          </p:cNvPicPr>
          <p:nvPr/>
        </p:nvPicPr>
        <p:blipFill>
          <a:blip r:embed="rId2" cstate="print">
            <a:lum bright="10000"/>
          </a:blip>
          <a:srcRect l="20844" t="16129" r="16625" b="25806"/>
          <a:stretch>
            <a:fillRect/>
          </a:stretch>
        </p:blipFill>
        <p:spPr bwMode="auto">
          <a:xfrm>
            <a:off x="16327582" y="419100"/>
            <a:ext cx="1960418" cy="1797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7678400" cy="1107996"/>
          </a:xfrm>
        </p:spPr>
        <p:txBody>
          <a:bodyPr/>
          <a:lstStyle/>
          <a:p>
            <a:pPr algn="ctr"/>
            <a:r>
              <a:rPr lang="en-US" sz="7200" i="0" dirty="0" smtClean="0"/>
              <a:t>Benefits of Up cycling</a:t>
            </a:r>
          </a:p>
        </p:txBody>
      </p:sp>
      <p:graphicFrame>
        <p:nvGraphicFramePr>
          <p:cNvPr id="4" name="Table 3"/>
          <p:cNvGraphicFramePr>
            <a:graphicFrameLocks noGrp="1"/>
          </p:cNvGraphicFramePr>
          <p:nvPr/>
        </p:nvGraphicFramePr>
        <p:xfrm>
          <a:off x="609600" y="1333501"/>
          <a:ext cx="17145000" cy="8778240"/>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5715000">
                  <a:extLst>
                    <a:ext uri="{9D8B030D-6E8A-4147-A177-3AD203B41FA5}">
                      <a16:colId xmlns:a16="http://schemas.microsoft.com/office/drawing/2014/main" val="20002"/>
                    </a:ext>
                  </a:extLst>
                </a:gridCol>
              </a:tblGrid>
              <a:tr h="1771963">
                <a:tc>
                  <a:txBody>
                    <a:bodyPr/>
                    <a:lstStyle/>
                    <a:p>
                      <a:pPr algn="ctr"/>
                      <a:r>
                        <a:rPr lang="en-US" sz="4000" i="0" dirty="0" smtClean="0"/>
                        <a:t>Environmental benefits of Up cycling</a:t>
                      </a:r>
                      <a:endParaRPr lang="en-US" sz="4000" dirty="0"/>
                    </a:p>
                  </a:txBody>
                  <a:tcPr/>
                </a:tc>
                <a:tc>
                  <a:txBody>
                    <a:bodyPr/>
                    <a:lstStyle/>
                    <a:p>
                      <a:pPr algn="ctr"/>
                      <a:r>
                        <a:rPr lang="en-US" sz="3600" b="1" i="0" dirty="0" smtClean="0">
                          <a:solidFill>
                            <a:schemeClr val="lt1"/>
                          </a:solidFill>
                          <a:latin typeface="+mn-lt"/>
                          <a:ea typeface="+mn-ea"/>
                          <a:cs typeface="+mn-cs"/>
                        </a:rPr>
                        <a:t>Social and Economic Benefits of Up cycling</a:t>
                      </a:r>
                    </a:p>
                    <a:p>
                      <a:r>
                        <a:rPr lang="en-US" sz="2000" dirty="0" smtClean="0"/>
                        <a:t/>
                      </a:r>
                      <a:br>
                        <a:rPr lang="en-US" sz="2000" dirty="0" smtClean="0"/>
                      </a:br>
                      <a:endParaRPr lang="en-US" sz="2000" dirty="0"/>
                    </a:p>
                  </a:txBody>
                  <a:tcPr/>
                </a:tc>
                <a:tc>
                  <a:txBody>
                    <a:bodyPr/>
                    <a:lstStyle/>
                    <a:p>
                      <a:pPr algn="ctr"/>
                      <a:r>
                        <a:rPr lang="en-US" sz="4000" b="1" i="0" dirty="0" smtClean="0">
                          <a:solidFill>
                            <a:schemeClr val="lt1"/>
                          </a:solidFill>
                          <a:latin typeface="+mn-lt"/>
                          <a:ea typeface="+mn-ea"/>
                          <a:cs typeface="+mn-cs"/>
                        </a:rPr>
                        <a:t>Personal benefits of Up cycling</a:t>
                      </a:r>
                    </a:p>
                    <a:p>
                      <a:r>
                        <a:rPr lang="en-US" sz="2000" dirty="0" smtClean="0"/>
                        <a:t/>
                      </a:r>
                      <a:br>
                        <a:rPr lang="en-US" sz="2000" dirty="0" smtClean="0"/>
                      </a:br>
                      <a:endParaRPr lang="en-US" sz="2000" dirty="0"/>
                    </a:p>
                  </a:txBody>
                  <a:tcPr/>
                </a:tc>
                <a:extLst>
                  <a:ext uri="{0D108BD9-81ED-4DB2-BD59-A6C34878D82A}">
                    <a16:rowId xmlns:a16="http://schemas.microsoft.com/office/drawing/2014/main" val="10000"/>
                  </a:ext>
                </a:extLst>
              </a:tr>
              <a:tr h="2346959">
                <a:tc>
                  <a:txBody>
                    <a:bodyPr/>
                    <a:lstStyle/>
                    <a:p>
                      <a:r>
                        <a:rPr lang="en-US" sz="2400" b="1" dirty="0" smtClean="0"/>
                        <a:t>1.</a:t>
                      </a:r>
                      <a:r>
                        <a:rPr lang="en-US" sz="2400" dirty="0" smtClean="0"/>
                        <a:t> </a:t>
                      </a:r>
                      <a:r>
                        <a:rPr lang="en-US" sz="2400" b="1" u="sng" dirty="0" smtClean="0"/>
                        <a:t>Saving materials from landfill</a:t>
                      </a:r>
                      <a:r>
                        <a:rPr lang="en-US" sz="2400" dirty="0" smtClean="0"/>
                        <a:t/>
                      </a:r>
                      <a:br>
                        <a:rPr lang="en-US" sz="2400" dirty="0" smtClean="0"/>
                      </a:br>
                      <a:r>
                        <a:rPr lang="en-US" sz="2400" dirty="0" smtClean="0"/>
                        <a:t>These days, many brands and designers are making very cool stuff from old stuff. Plenty of items that were once en route to landfill have been reclaimed by some very creative people.</a:t>
                      </a:r>
                      <a:endParaRPr lang="en-US" sz="2400" dirty="0"/>
                    </a:p>
                  </a:txBody>
                  <a:tcPr/>
                </a:tc>
                <a:tc>
                  <a:txBody>
                    <a:bodyPr/>
                    <a:lstStyle/>
                    <a:p>
                      <a:r>
                        <a:rPr lang="en-US" sz="2400" b="1" i="0" dirty="0" smtClean="0">
                          <a:solidFill>
                            <a:schemeClr val="dk1"/>
                          </a:solidFill>
                          <a:latin typeface="+mn-lt"/>
                          <a:ea typeface="+mn-ea"/>
                          <a:cs typeface="+mn-cs"/>
                        </a:rPr>
                        <a:t>1. Celebrating artisanal work and old school craftsmanship</a:t>
                      </a:r>
                      <a:r>
                        <a:rPr lang="en-US" sz="2400" b="0" i="0" dirty="0" smtClean="0">
                          <a:solidFill>
                            <a:schemeClr val="dk1"/>
                          </a:solidFill>
                          <a:latin typeface="+mn-lt"/>
                          <a:ea typeface="+mn-ea"/>
                          <a:cs typeface="+mn-cs"/>
                        </a:rPr>
                        <a:t/>
                      </a:r>
                      <a:br>
                        <a:rPr lang="en-US" sz="2400" b="0" i="0" dirty="0" smtClean="0">
                          <a:solidFill>
                            <a:schemeClr val="dk1"/>
                          </a:solidFill>
                          <a:latin typeface="+mn-lt"/>
                          <a:ea typeface="+mn-ea"/>
                          <a:cs typeface="+mn-cs"/>
                        </a:rPr>
                      </a:br>
                      <a:r>
                        <a:rPr lang="en-US" sz="2400" b="0" i="0" dirty="0" smtClean="0">
                          <a:solidFill>
                            <a:schemeClr val="dk1"/>
                          </a:solidFill>
                          <a:latin typeface="+mn-lt"/>
                          <a:ea typeface="+mn-ea"/>
                          <a:cs typeface="+mn-cs"/>
                        </a:rPr>
                        <a:t>Behind every up cycled product, there is a maker who strongly believes in a level of craftsmanship that we just don’t see very much anymore.</a:t>
                      </a:r>
                    </a:p>
                    <a:p>
                      <a:r>
                        <a:rPr lang="en-US" sz="2400" dirty="0" smtClean="0"/>
                        <a:t/>
                      </a:r>
                      <a:br>
                        <a:rPr lang="en-US" sz="2400" dirty="0" smtClean="0"/>
                      </a:br>
                      <a:endParaRPr lang="en-US" sz="2400" dirty="0"/>
                    </a:p>
                  </a:txBody>
                  <a:tcPr/>
                </a:tc>
                <a:tc>
                  <a:txBody>
                    <a:bodyPr/>
                    <a:lstStyle/>
                    <a:p>
                      <a:r>
                        <a:rPr lang="en-US" sz="2400" b="1" i="0" dirty="0" smtClean="0">
                          <a:solidFill>
                            <a:schemeClr val="dk1"/>
                          </a:solidFill>
                          <a:latin typeface="+mn-lt"/>
                          <a:ea typeface="+mn-ea"/>
                          <a:cs typeface="+mn-cs"/>
                        </a:rPr>
                        <a:t>1. Doing your bit for Mother Nature</a:t>
                      </a:r>
                      <a:r>
                        <a:rPr lang="en-US" sz="2400" b="0" i="0" dirty="0" smtClean="0">
                          <a:solidFill>
                            <a:schemeClr val="dk1"/>
                          </a:solidFill>
                          <a:latin typeface="+mn-lt"/>
                          <a:ea typeface="+mn-ea"/>
                          <a:cs typeface="+mn-cs"/>
                        </a:rPr>
                        <a:t/>
                      </a:r>
                      <a:br>
                        <a:rPr lang="en-US" sz="2400" b="0" i="0" dirty="0" smtClean="0">
                          <a:solidFill>
                            <a:schemeClr val="dk1"/>
                          </a:solidFill>
                          <a:latin typeface="+mn-lt"/>
                          <a:ea typeface="+mn-ea"/>
                          <a:cs typeface="+mn-cs"/>
                        </a:rPr>
                      </a:br>
                      <a:r>
                        <a:rPr lang="en-US" sz="2400" b="0" i="0" dirty="0" smtClean="0">
                          <a:solidFill>
                            <a:schemeClr val="dk1"/>
                          </a:solidFill>
                          <a:latin typeface="+mn-lt"/>
                          <a:ea typeface="+mn-ea"/>
                          <a:cs typeface="+mn-cs"/>
                        </a:rPr>
                        <a:t>Nothing beats that warm and fuzzy feeling you get inside when you’ve done something great for the planet.</a:t>
                      </a:r>
                    </a:p>
                    <a:p>
                      <a:endParaRPr lang="en-US" sz="2400" dirty="0"/>
                    </a:p>
                  </a:txBody>
                  <a:tcPr/>
                </a:tc>
                <a:extLst>
                  <a:ext uri="{0D108BD9-81ED-4DB2-BD59-A6C34878D82A}">
                    <a16:rowId xmlns:a16="http://schemas.microsoft.com/office/drawing/2014/main" val="10001"/>
                  </a:ext>
                </a:extLst>
              </a:tr>
              <a:tr h="1771963">
                <a:tc>
                  <a:txBody>
                    <a:bodyPr/>
                    <a:lstStyle/>
                    <a:p>
                      <a:r>
                        <a:rPr lang="en-US" sz="2400" b="1" dirty="0" smtClean="0"/>
                        <a:t>2.</a:t>
                      </a:r>
                      <a:r>
                        <a:rPr lang="en-US" sz="2400" b="1" baseline="0" dirty="0" smtClean="0"/>
                        <a:t> </a:t>
                      </a:r>
                      <a:r>
                        <a:rPr lang="en-US" sz="2400" dirty="0" smtClean="0"/>
                        <a:t> </a:t>
                      </a:r>
                      <a:r>
                        <a:rPr lang="en-US" sz="2400" b="1" u="sng" dirty="0" smtClean="0"/>
                        <a:t>Reducing what goes into landfill</a:t>
                      </a:r>
                      <a:r>
                        <a:rPr lang="en-US" sz="2400" dirty="0" smtClean="0"/>
                        <a:t/>
                      </a:r>
                      <a:br>
                        <a:rPr lang="en-US" sz="2400" dirty="0" smtClean="0"/>
                      </a:br>
                      <a:r>
                        <a:rPr lang="en-US" sz="2400" dirty="0" smtClean="0"/>
                        <a:t>We’ve become so used to things being mass manufactured and made in a heartbeat that we buy things as quickly as we throw things away.</a:t>
                      </a:r>
                      <a:endParaRPr lang="en-US" sz="2400" dirty="0"/>
                    </a:p>
                  </a:txBody>
                  <a:tcPr/>
                </a:tc>
                <a:tc>
                  <a:txBody>
                    <a:bodyPr/>
                    <a:lstStyle/>
                    <a:p>
                      <a:r>
                        <a:rPr lang="en-US" sz="2400" b="1" i="0" dirty="0" smtClean="0">
                          <a:solidFill>
                            <a:schemeClr val="dk1"/>
                          </a:solidFill>
                          <a:latin typeface="+mn-lt"/>
                          <a:ea typeface="+mn-ea"/>
                          <a:cs typeface="+mn-cs"/>
                        </a:rPr>
                        <a:t>2. Supporting local and rural industry</a:t>
                      </a:r>
                      <a:r>
                        <a:rPr lang="en-US" sz="2400" b="0" i="0" dirty="0" smtClean="0">
                          <a:solidFill>
                            <a:schemeClr val="dk1"/>
                          </a:solidFill>
                          <a:latin typeface="+mn-lt"/>
                          <a:ea typeface="+mn-ea"/>
                          <a:cs typeface="+mn-cs"/>
                        </a:rPr>
                        <a:t/>
                      </a:r>
                      <a:br>
                        <a:rPr lang="en-US" sz="2400" b="0" i="0" dirty="0" smtClean="0">
                          <a:solidFill>
                            <a:schemeClr val="dk1"/>
                          </a:solidFill>
                          <a:latin typeface="+mn-lt"/>
                          <a:ea typeface="+mn-ea"/>
                          <a:cs typeface="+mn-cs"/>
                        </a:rPr>
                      </a:br>
                      <a:r>
                        <a:rPr lang="en-US" sz="2400" b="0" i="0" dirty="0" smtClean="0">
                          <a:solidFill>
                            <a:schemeClr val="dk1"/>
                          </a:solidFill>
                          <a:latin typeface="+mn-lt"/>
                          <a:ea typeface="+mn-ea"/>
                          <a:cs typeface="+mn-cs"/>
                        </a:rPr>
                        <a:t>Another social and economic benefit of up cycling is that it supports small local businesses as well as rural village industries.</a:t>
                      </a:r>
                    </a:p>
                  </a:txBody>
                  <a:tcPr/>
                </a:tc>
                <a:tc>
                  <a:txBody>
                    <a:bodyPr/>
                    <a:lstStyle/>
                    <a:p>
                      <a:r>
                        <a:rPr lang="en-US" sz="2400" b="1" i="0" dirty="0" smtClean="0">
                          <a:solidFill>
                            <a:schemeClr val="dk1"/>
                          </a:solidFill>
                          <a:latin typeface="+mn-lt"/>
                          <a:ea typeface="+mn-ea"/>
                          <a:cs typeface="+mn-cs"/>
                        </a:rPr>
                        <a:t>2. Crafty repair skills</a:t>
                      </a:r>
                      <a:r>
                        <a:rPr lang="en-US" sz="2400" b="0" i="0" dirty="0" smtClean="0">
                          <a:solidFill>
                            <a:schemeClr val="dk1"/>
                          </a:solidFill>
                          <a:latin typeface="+mn-lt"/>
                          <a:ea typeface="+mn-ea"/>
                          <a:cs typeface="+mn-cs"/>
                        </a:rPr>
                        <a:t/>
                      </a:r>
                      <a:br>
                        <a:rPr lang="en-US" sz="2400" b="0" i="0" dirty="0" smtClean="0">
                          <a:solidFill>
                            <a:schemeClr val="dk1"/>
                          </a:solidFill>
                          <a:latin typeface="+mn-lt"/>
                          <a:ea typeface="+mn-ea"/>
                          <a:cs typeface="+mn-cs"/>
                        </a:rPr>
                      </a:br>
                      <a:r>
                        <a:rPr lang="en-US" sz="2400" b="0" i="0" dirty="0" smtClean="0">
                          <a:solidFill>
                            <a:schemeClr val="dk1"/>
                          </a:solidFill>
                          <a:latin typeface="+mn-lt"/>
                          <a:ea typeface="+mn-ea"/>
                          <a:cs typeface="+mn-cs"/>
                        </a:rPr>
                        <a:t>Repairing an item and giving it a new life is a great skill and a wonderful feeling.</a:t>
                      </a:r>
                    </a:p>
                    <a:p>
                      <a:r>
                        <a:rPr lang="en-US" sz="2400" dirty="0" smtClean="0"/>
                        <a:t/>
                      </a:r>
                      <a:br>
                        <a:rPr lang="en-US" sz="2400" dirty="0" smtClean="0"/>
                      </a:br>
                      <a:endParaRPr lang="en-US" sz="2400" dirty="0"/>
                    </a:p>
                  </a:txBody>
                  <a:tcPr/>
                </a:tc>
                <a:extLst>
                  <a:ext uri="{0D108BD9-81ED-4DB2-BD59-A6C34878D82A}">
                    <a16:rowId xmlns:a16="http://schemas.microsoft.com/office/drawing/2014/main" val="10002"/>
                  </a:ext>
                </a:extLst>
              </a:tr>
              <a:tr h="1824960">
                <a:tc>
                  <a:txBody>
                    <a:bodyPr/>
                    <a:lstStyle/>
                    <a:p>
                      <a:r>
                        <a:rPr lang="en-US" sz="2400" b="1" dirty="0" smtClean="0"/>
                        <a:t>3.</a:t>
                      </a:r>
                      <a:r>
                        <a:rPr lang="en-US" sz="2400" dirty="0" smtClean="0"/>
                        <a:t> </a:t>
                      </a:r>
                      <a:r>
                        <a:rPr lang="en-US" sz="2400" b="1" u="sng" dirty="0" smtClean="0"/>
                        <a:t>Minimal use of natural resources</a:t>
                      </a:r>
                      <a:r>
                        <a:rPr lang="en-US" sz="2400" dirty="0" smtClean="0"/>
                        <a:t/>
                      </a:r>
                      <a:br>
                        <a:rPr lang="en-US" sz="2400" dirty="0" smtClean="0"/>
                      </a:br>
                      <a:r>
                        <a:rPr lang="en-US" sz="2400" dirty="0" smtClean="0"/>
                        <a:t>Up cycling existing resources means that we don’t have to use any new raw materials in the production process.</a:t>
                      </a:r>
                    </a:p>
                  </a:txBody>
                  <a:tcPr/>
                </a:tc>
                <a:tc>
                  <a:txBody>
                    <a:bodyPr/>
                    <a:lstStyle/>
                    <a:p>
                      <a:r>
                        <a:rPr lang="en-US" sz="2400" b="1" i="0" dirty="0" smtClean="0">
                          <a:solidFill>
                            <a:schemeClr val="dk1"/>
                          </a:solidFill>
                          <a:latin typeface="+mn-lt"/>
                          <a:ea typeface="+mn-ea"/>
                          <a:cs typeface="+mn-cs"/>
                        </a:rPr>
                        <a:t>3. Reduced manufacturing costs</a:t>
                      </a:r>
                      <a:r>
                        <a:rPr lang="en-US" sz="2400" b="0" i="0" dirty="0" smtClean="0">
                          <a:solidFill>
                            <a:schemeClr val="dk1"/>
                          </a:solidFill>
                          <a:latin typeface="+mn-lt"/>
                          <a:ea typeface="+mn-ea"/>
                          <a:cs typeface="+mn-cs"/>
                        </a:rPr>
                        <a:t/>
                      </a:r>
                      <a:br>
                        <a:rPr lang="en-US" sz="2400" b="0" i="0" dirty="0" smtClean="0">
                          <a:solidFill>
                            <a:schemeClr val="dk1"/>
                          </a:solidFill>
                          <a:latin typeface="+mn-lt"/>
                          <a:ea typeface="+mn-ea"/>
                          <a:cs typeface="+mn-cs"/>
                        </a:rPr>
                      </a:br>
                      <a:r>
                        <a:rPr lang="en-US" sz="2400" b="0" i="0" dirty="0" smtClean="0">
                          <a:solidFill>
                            <a:schemeClr val="dk1"/>
                          </a:solidFill>
                          <a:latin typeface="+mn-lt"/>
                          <a:ea typeface="+mn-ea"/>
                          <a:cs typeface="+mn-cs"/>
                        </a:rPr>
                        <a:t>If designers make items from reclaimed materials, this can drastically reduce their manufacturing costs.</a:t>
                      </a:r>
                    </a:p>
                  </a:txBody>
                  <a:tcPr/>
                </a:tc>
                <a:tc>
                  <a:txBody>
                    <a:bodyPr/>
                    <a:lstStyle/>
                    <a:p>
                      <a:r>
                        <a:rPr lang="en-US" sz="2400" b="1" i="0" dirty="0" smtClean="0">
                          <a:solidFill>
                            <a:schemeClr val="dk1"/>
                          </a:solidFill>
                          <a:latin typeface="+mn-lt"/>
                          <a:ea typeface="+mn-ea"/>
                          <a:cs typeface="+mn-cs"/>
                        </a:rPr>
                        <a:t>3. One-of-a-kind items</a:t>
                      </a:r>
                      <a:r>
                        <a:rPr lang="en-US" sz="2400" b="0" i="0" dirty="0" smtClean="0">
                          <a:solidFill>
                            <a:schemeClr val="dk1"/>
                          </a:solidFill>
                          <a:latin typeface="+mn-lt"/>
                          <a:ea typeface="+mn-ea"/>
                          <a:cs typeface="+mn-cs"/>
                        </a:rPr>
                        <a:t/>
                      </a:r>
                      <a:br>
                        <a:rPr lang="en-US" sz="2400" b="0" i="0" dirty="0" smtClean="0">
                          <a:solidFill>
                            <a:schemeClr val="dk1"/>
                          </a:solidFill>
                          <a:latin typeface="+mn-lt"/>
                          <a:ea typeface="+mn-ea"/>
                          <a:cs typeface="+mn-cs"/>
                        </a:rPr>
                      </a:br>
                      <a:r>
                        <a:rPr lang="en-US" sz="2400" b="0" i="0" dirty="0" smtClean="0">
                          <a:solidFill>
                            <a:schemeClr val="dk1"/>
                          </a:solidFill>
                          <a:latin typeface="+mn-lt"/>
                          <a:ea typeface="+mn-ea"/>
                          <a:cs typeface="+mn-cs"/>
                        </a:rPr>
                        <a:t>Whether you’re up cycling things yourself or buying products from designers, it’s always nice to know that you have something that is completely unique.</a:t>
                      </a:r>
                    </a:p>
                  </a:txBody>
                  <a:tcPr/>
                </a:tc>
                <a:extLst>
                  <a:ext uri="{0D108BD9-81ED-4DB2-BD59-A6C34878D82A}">
                    <a16:rowId xmlns:a16="http://schemas.microsoft.com/office/drawing/2014/main" val="10003"/>
                  </a:ext>
                </a:extLst>
              </a:tr>
            </a:tbl>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9824924" cy="769441"/>
          </a:xfrm>
        </p:spPr>
        <p:txBody>
          <a:bodyPr/>
          <a:lstStyle/>
          <a:p>
            <a:pPr algn="ctr"/>
            <a:r>
              <a:rPr lang="en-US" i="0" dirty="0" smtClean="0"/>
              <a:t> </a:t>
            </a:r>
            <a:endParaRPr lang="en-US" i="0" dirty="0"/>
          </a:p>
        </p:txBody>
      </p:sp>
      <p:sp>
        <p:nvSpPr>
          <p:cNvPr id="3" name="Text Placeholder 2"/>
          <p:cNvSpPr>
            <a:spLocks noGrp="1"/>
          </p:cNvSpPr>
          <p:nvPr>
            <p:ph type="body" idx="1"/>
          </p:nvPr>
        </p:nvSpPr>
        <p:spPr>
          <a:xfrm>
            <a:off x="1066800" y="1943100"/>
            <a:ext cx="16459200" cy="553998"/>
          </a:xfrm>
        </p:spPr>
        <p:txBody>
          <a:bodyPr/>
          <a:lstStyle/>
          <a:p>
            <a:r>
              <a:rPr lang="en-US" dirty="0" smtClean="0"/>
              <a:t>   </a:t>
            </a:r>
          </a:p>
          <a:p>
            <a:r>
              <a:rPr lang="en-US" dirty="0" smtClean="0"/>
              <a:t> </a:t>
            </a:r>
            <a:endParaRPr lang="en-US" dirty="0"/>
          </a:p>
        </p:txBody>
      </p:sp>
      <p:pic>
        <p:nvPicPr>
          <p:cNvPr id="1026" name="Picture 2" descr="C:\Users\pc\Downloads\WhatsApp Image 2022-10-08 at 2.01.06 PM (2).jpeg"/>
          <p:cNvPicPr>
            <a:picLocks noChangeAspect="1" noChangeArrowheads="1"/>
          </p:cNvPicPr>
          <p:nvPr/>
        </p:nvPicPr>
        <p:blipFill>
          <a:blip r:embed="rId2" cstate="print"/>
          <a:srcRect/>
          <a:stretch>
            <a:fillRect/>
          </a:stretch>
        </p:blipFill>
        <p:spPr bwMode="auto">
          <a:xfrm>
            <a:off x="609600" y="1028700"/>
            <a:ext cx="6197600" cy="4038600"/>
          </a:xfrm>
          <a:prstGeom prst="rect">
            <a:avLst/>
          </a:prstGeom>
          <a:noFill/>
        </p:spPr>
      </p:pic>
      <p:pic>
        <p:nvPicPr>
          <p:cNvPr id="1028" name="Picture 4" descr="C:\Users\pc\Downloads\WhatsApp Image 2022-10-08 at 2.01.04 PM (1).jpeg"/>
          <p:cNvPicPr>
            <a:picLocks noChangeAspect="1" noChangeArrowheads="1"/>
          </p:cNvPicPr>
          <p:nvPr/>
        </p:nvPicPr>
        <p:blipFill>
          <a:blip r:embed="rId3" cstate="print"/>
          <a:srcRect/>
          <a:stretch>
            <a:fillRect/>
          </a:stretch>
        </p:blipFill>
        <p:spPr bwMode="auto">
          <a:xfrm>
            <a:off x="10439400" y="1181100"/>
            <a:ext cx="6477000" cy="4019550"/>
          </a:xfrm>
          <a:prstGeom prst="rect">
            <a:avLst/>
          </a:prstGeom>
          <a:noFill/>
        </p:spPr>
      </p:pic>
      <p:sp>
        <p:nvSpPr>
          <p:cNvPr id="7" name="Right Arrow 6"/>
          <p:cNvSpPr/>
          <p:nvPr/>
        </p:nvSpPr>
        <p:spPr>
          <a:xfrm>
            <a:off x="7239000" y="1562100"/>
            <a:ext cx="23622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C:\Users\pc\Downloads\WhatsApp Image 2022-10-08 at 2.01.04 PM.jpeg"/>
          <p:cNvPicPr>
            <a:picLocks noChangeAspect="1" noChangeArrowheads="1"/>
          </p:cNvPicPr>
          <p:nvPr/>
        </p:nvPicPr>
        <p:blipFill>
          <a:blip r:embed="rId4" cstate="print"/>
          <a:srcRect t="14765" b="10067"/>
          <a:stretch>
            <a:fillRect/>
          </a:stretch>
        </p:blipFill>
        <p:spPr bwMode="auto">
          <a:xfrm>
            <a:off x="1219200" y="5524500"/>
            <a:ext cx="4257675" cy="4267200"/>
          </a:xfrm>
          <a:prstGeom prst="rect">
            <a:avLst/>
          </a:prstGeom>
          <a:noFill/>
        </p:spPr>
      </p:pic>
      <p:pic>
        <p:nvPicPr>
          <p:cNvPr id="1030" name="Picture 6" descr="C:\Users\pc\Downloads\WhatsApp Image 2022-10-08 at 2.00.59 PM.jpeg"/>
          <p:cNvPicPr>
            <a:picLocks noChangeAspect="1" noChangeArrowheads="1"/>
          </p:cNvPicPr>
          <p:nvPr/>
        </p:nvPicPr>
        <p:blipFill>
          <a:blip r:embed="rId5" cstate="print"/>
          <a:srcRect r="23729"/>
          <a:stretch>
            <a:fillRect/>
          </a:stretch>
        </p:blipFill>
        <p:spPr bwMode="auto">
          <a:xfrm>
            <a:off x="6248400" y="5524500"/>
            <a:ext cx="4800600" cy="4160520"/>
          </a:xfrm>
          <a:prstGeom prst="rect">
            <a:avLst/>
          </a:prstGeom>
          <a:noFill/>
        </p:spPr>
      </p:pic>
      <p:pic>
        <p:nvPicPr>
          <p:cNvPr id="1031" name="Picture 7" descr="C:\Users\pc\Downloads\WhatsApp Image 2022-10-08 at 2.01.07 PM.jpeg"/>
          <p:cNvPicPr>
            <a:picLocks noChangeAspect="1" noChangeArrowheads="1"/>
          </p:cNvPicPr>
          <p:nvPr/>
        </p:nvPicPr>
        <p:blipFill>
          <a:blip r:embed="rId6" cstate="print"/>
          <a:srcRect/>
          <a:stretch>
            <a:fillRect/>
          </a:stretch>
        </p:blipFill>
        <p:spPr bwMode="auto">
          <a:xfrm>
            <a:off x="11531600" y="5600700"/>
            <a:ext cx="5588000" cy="4191000"/>
          </a:xfrm>
          <a:prstGeom prst="rect">
            <a:avLst/>
          </a:prstGeom>
          <a:noFill/>
        </p:spPr>
      </p:pic>
      <p:sp>
        <p:nvSpPr>
          <p:cNvPr id="10" name="TextBox 9"/>
          <p:cNvSpPr txBox="1"/>
          <p:nvPr/>
        </p:nvSpPr>
        <p:spPr>
          <a:xfrm>
            <a:off x="4800600" y="266700"/>
            <a:ext cx="9448800" cy="707886"/>
          </a:xfrm>
          <a:prstGeom prst="rect">
            <a:avLst/>
          </a:prstGeom>
          <a:noFill/>
        </p:spPr>
        <p:txBody>
          <a:bodyPr wrap="square" rtlCol="0">
            <a:spAutoFit/>
          </a:bodyPr>
          <a:lstStyle/>
          <a:p>
            <a:r>
              <a:rPr lang="en-US" sz="4000" b="1" u="sng" dirty="0" smtClean="0"/>
              <a:t>FEW UP SCALING WORKS DONE BY US</a:t>
            </a:r>
            <a:endParaRPr lang="en-US" sz="4000" b="1" u="sng"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sApp Image 2022-08-02 at 11.53.32 AM (1).jpeg"/>
          <p:cNvPicPr>
            <a:picLocks noChangeAspect="1"/>
          </p:cNvPicPr>
          <p:nvPr/>
        </p:nvPicPr>
        <p:blipFill>
          <a:blip r:embed="rId2" cstate="print"/>
          <a:stretch>
            <a:fillRect/>
          </a:stretch>
        </p:blipFill>
        <p:spPr>
          <a:xfrm>
            <a:off x="762000" y="495300"/>
            <a:ext cx="4775200" cy="3581400"/>
          </a:xfrm>
          <a:prstGeom prst="rect">
            <a:avLst/>
          </a:prstGeom>
        </p:spPr>
      </p:pic>
      <p:pic>
        <p:nvPicPr>
          <p:cNvPr id="9" name="Picture 8" descr="WhatsApp Image 2022-08-02 at 11.53.33 AM.jpeg"/>
          <p:cNvPicPr>
            <a:picLocks noChangeAspect="1"/>
          </p:cNvPicPr>
          <p:nvPr/>
        </p:nvPicPr>
        <p:blipFill>
          <a:blip r:embed="rId3" cstate="print"/>
          <a:stretch>
            <a:fillRect/>
          </a:stretch>
        </p:blipFill>
        <p:spPr>
          <a:xfrm rot="16200000">
            <a:off x="7222901" y="-174401"/>
            <a:ext cx="3581400" cy="4920802"/>
          </a:xfrm>
          <a:prstGeom prst="rect">
            <a:avLst/>
          </a:prstGeom>
        </p:spPr>
      </p:pic>
      <p:pic>
        <p:nvPicPr>
          <p:cNvPr id="14" name="Picture 13" descr="WhatsApp Image 2022-08-02 at 12.15.29 PM.jpeg"/>
          <p:cNvPicPr>
            <a:picLocks noChangeAspect="1"/>
          </p:cNvPicPr>
          <p:nvPr/>
        </p:nvPicPr>
        <p:blipFill>
          <a:blip r:embed="rId4" cstate="print"/>
          <a:stretch>
            <a:fillRect/>
          </a:stretch>
        </p:blipFill>
        <p:spPr>
          <a:xfrm>
            <a:off x="533400" y="6057900"/>
            <a:ext cx="4908798" cy="3810000"/>
          </a:xfrm>
          <a:prstGeom prst="rect">
            <a:avLst/>
          </a:prstGeom>
        </p:spPr>
      </p:pic>
      <p:pic>
        <p:nvPicPr>
          <p:cNvPr id="16" name="Picture 15" descr="WhatsApp Image 2022-08-02 at 12.15.30 PM.jpeg"/>
          <p:cNvPicPr>
            <a:picLocks noChangeAspect="1"/>
          </p:cNvPicPr>
          <p:nvPr/>
        </p:nvPicPr>
        <p:blipFill>
          <a:blip r:embed="rId5" cstate="print"/>
          <a:stretch>
            <a:fillRect/>
          </a:stretch>
        </p:blipFill>
        <p:spPr>
          <a:xfrm>
            <a:off x="6578184" y="5981700"/>
            <a:ext cx="5077879" cy="3800475"/>
          </a:xfrm>
          <a:prstGeom prst="rect">
            <a:avLst/>
          </a:prstGeom>
        </p:spPr>
      </p:pic>
      <p:pic>
        <p:nvPicPr>
          <p:cNvPr id="17" name="Picture 16" descr="WhatsApp Image 2022-08-02 at 12.15.30 PM (1).jpeg"/>
          <p:cNvPicPr>
            <a:picLocks noChangeAspect="1"/>
          </p:cNvPicPr>
          <p:nvPr/>
        </p:nvPicPr>
        <p:blipFill>
          <a:blip r:embed="rId6" cstate="print"/>
          <a:stretch>
            <a:fillRect/>
          </a:stretch>
        </p:blipFill>
        <p:spPr>
          <a:xfrm>
            <a:off x="12344400" y="5981700"/>
            <a:ext cx="5179691" cy="3876675"/>
          </a:xfrm>
          <a:prstGeom prst="rect">
            <a:avLst/>
          </a:prstGeom>
        </p:spPr>
      </p:pic>
      <p:pic>
        <p:nvPicPr>
          <p:cNvPr id="18" name="Picture 17" descr="WhatsApp Image 2022-08-02 at 11.53.33 AM (1).jpeg"/>
          <p:cNvPicPr>
            <a:picLocks noChangeAspect="1"/>
          </p:cNvPicPr>
          <p:nvPr/>
        </p:nvPicPr>
        <p:blipFill>
          <a:blip r:embed="rId7" cstate="print"/>
          <a:stretch>
            <a:fillRect/>
          </a:stretch>
        </p:blipFill>
        <p:spPr>
          <a:xfrm rot="16200000">
            <a:off x="13364766" y="-296466"/>
            <a:ext cx="3505199" cy="5241131"/>
          </a:xfrm>
          <a:prstGeom prst="rect">
            <a:avLst/>
          </a:prstGeom>
        </p:spPr>
      </p:pic>
      <p:sp>
        <p:nvSpPr>
          <p:cNvPr id="8" name="Down Arrow 7"/>
          <p:cNvSpPr/>
          <p:nvPr/>
        </p:nvSpPr>
        <p:spPr>
          <a:xfrm>
            <a:off x="8382000" y="4533900"/>
            <a:ext cx="10668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66701"/>
            <a:ext cx="11887200" cy="1538883"/>
          </a:xfrm>
        </p:spPr>
        <p:txBody>
          <a:bodyPr/>
          <a:lstStyle/>
          <a:p>
            <a:pPr algn="ctr"/>
            <a:r>
              <a:rPr lang="en-US" dirty="0" smtClean="0"/>
              <a:t>Need To Re-store Our Heritage</a:t>
            </a:r>
            <a:endParaRPr lang="en-US" dirty="0"/>
          </a:p>
        </p:txBody>
      </p:sp>
      <p:pic>
        <p:nvPicPr>
          <p:cNvPr id="1026" name="Picture 2"/>
          <p:cNvPicPr>
            <a:picLocks noChangeAspect="1" noChangeArrowheads="1"/>
          </p:cNvPicPr>
          <p:nvPr/>
        </p:nvPicPr>
        <p:blipFill>
          <a:blip r:embed="rId2" cstate="print"/>
          <a:srcRect l="13087" r="17908"/>
          <a:stretch>
            <a:fillRect/>
          </a:stretch>
        </p:blipFill>
        <p:spPr bwMode="auto">
          <a:xfrm>
            <a:off x="13639800" y="1562100"/>
            <a:ext cx="4419600" cy="4267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r="10720"/>
          <a:stretch>
            <a:fillRect/>
          </a:stretch>
        </p:blipFill>
        <p:spPr bwMode="auto">
          <a:xfrm>
            <a:off x="6705600" y="1562100"/>
            <a:ext cx="6705600" cy="4343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28600" y="1562100"/>
            <a:ext cx="6400800" cy="4343400"/>
          </a:xfrm>
          <a:prstGeom prst="rect">
            <a:avLst/>
          </a:prstGeom>
          <a:noFill/>
          <a:ln w="9525">
            <a:noFill/>
            <a:miter lim="800000"/>
            <a:headEnd/>
            <a:tailEnd/>
          </a:ln>
        </p:spPr>
      </p:pic>
      <p:sp>
        <p:nvSpPr>
          <p:cNvPr id="10" name="TextBox 9"/>
          <p:cNvSpPr txBox="1"/>
          <p:nvPr/>
        </p:nvSpPr>
        <p:spPr>
          <a:xfrm>
            <a:off x="914400" y="6362700"/>
            <a:ext cx="16916400" cy="1846659"/>
          </a:xfrm>
          <a:prstGeom prst="rect">
            <a:avLst/>
          </a:prstGeom>
          <a:noFill/>
        </p:spPr>
        <p:txBody>
          <a:bodyPr wrap="square" rtlCol="0">
            <a:spAutoFit/>
          </a:bodyPr>
          <a:lstStyle/>
          <a:p>
            <a:r>
              <a:rPr lang="en-US" sz="3200" dirty="0" smtClean="0"/>
              <a:t>We are planning to upscale these abundant  tibari’s  , doors and other wooden material  into new artifacts , antiques  and  also can be used as home decors.  The idea behind this is to save or preserve the Uttarakhand’s heritage. </a:t>
            </a:r>
          </a:p>
          <a:p>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E42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599</TotalTime>
  <Words>534</Words>
  <Application>Microsoft Office PowerPoint</Application>
  <PresentationFormat>Custom</PresentationFormat>
  <Paragraphs>80</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Tahoma</vt:lpstr>
      <vt:lpstr>Verdana</vt:lpstr>
      <vt:lpstr>Office Theme</vt:lpstr>
      <vt:lpstr>PowerPoint Presentation</vt:lpstr>
      <vt:lpstr>COMPANY PROFILE</vt:lpstr>
      <vt:lpstr>CORE PEOPLE</vt:lpstr>
      <vt:lpstr>TEAM MEMBERS</vt:lpstr>
      <vt:lpstr>UPCYCLING OF FURNITURE</vt:lpstr>
      <vt:lpstr>Benefits of Up cycling</vt:lpstr>
      <vt:lpstr> </vt:lpstr>
      <vt:lpstr>PowerPoint Presentation</vt:lpstr>
      <vt:lpstr>Need To Re-store Our Heritage</vt:lpstr>
      <vt:lpstr>Key Activities</vt:lpstr>
      <vt:lpstr>Established in 2021                         Our customers</vt:lpstr>
      <vt:lpstr>FEW PROJECTS DONE BY US</vt:lpstr>
      <vt:lpstr>PowerPoint Presentation</vt:lpstr>
      <vt:lpstr>Marketing Strategies And Technology Used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Anandita Rawat</dc:creator>
  <cp:lastModifiedBy>pc</cp:lastModifiedBy>
  <cp:revision>78</cp:revision>
  <dcterms:created xsi:type="dcterms:W3CDTF">2022-06-07T07:46:10Z</dcterms:created>
  <dcterms:modified xsi:type="dcterms:W3CDTF">2022-12-16T11:56:04Z</dcterms:modified>
</cp:coreProperties>
</file>